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">
            <a:extLst>
              <a:ext uri="{FF2B5EF4-FFF2-40B4-BE49-F238E27FC236}">
                <a16:creationId xmlns:a16="http://schemas.microsoft.com/office/drawing/2014/main" id="{255FD5BD-1CFB-A444-B82A-93C0E815D4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1E42AB5-7133-1346-B90D-6020B91C5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D0E8ADB-3A1A-769A-7944-651386B29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6C6BB8-B203-08D8-9927-AFDF2B903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3DB3E77-47D1-A186-F0D0-FDAF5DBA3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9EEFDDE-087E-E722-196E-4E53C7FB1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FBB0289-B5D0-FE4B-A53D-AC7A2B185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3EA26A8A-EA29-B24C-996C-4B0665C0F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4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F214258-7748-EA05-26EA-735A4AB4A1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8B1F0-165C-BD50-AB70-D821CED67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58B1A-E69D-C005-AF84-9E36E4C50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CE467D-5378-96C4-3F09-E57966B1D9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11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11C47-8900-AB4D-94DB-1875DFA915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96177"/>
            <a:ext cx="2359608" cy="18251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766297111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2025-09-15T02:13:38Z</dcterms:modified>
</cp:coreProperties>
</file>