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8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id="{3CBB9212-6AD7-4946-ACF5-6C16010D66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3CE752D-DD81-9A8A-F6D3-DB166BE5D8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8CD67D4-E6A5-24B2-0527-F62A23D8D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135423A-66D4-06D7-87F5-50B608DF8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E6DF07D-20C8-CAD6-C3D0-C4D1D0AA5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2568C80-38A8-33F2-1FDD-B60E3DB0F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AE43F918-4071-2A4C-8898-970A8AD032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41073C1-328B-2576-03FC-71A386F1D4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07697-35FC-BAF5-5F12-8A1BFC50E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40AC2-B94B-03C4-3F7E-C44DBA917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2B98CE-3935-4984-5226-6F57A1DD87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202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7CAA5-6344-CB18-6F9E-09626D743F7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387864"/>
            <a:ext cx="2434423" cy="199145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3112676834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2025-09-15T02:16:36Z</dcterms:modified>
</cp:coreProperties>
</file>