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98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, arrow&#10;&#10;Description automatically generated with medium confidence">
            <a:extLst>
              <a:ext uri="{FF2B5EF4-FFF2-40B4-BE49-F238E27FC236}">
                <a16:creationId xmlns:a16="http://schemas.microsoft.com/office/drawing/2014/main" id="{7CF38D4E-35EC-244D-8593-05CDCC7EEA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28C79FB-5D0B-D82B-6671-7C171A752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B9366F7-5A0D-1944-A022-FA9D8650DF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EE72C0F-82DF-2518-CEA4-647720BFF1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48EE148-2F77-3AEB-6937-3C8C966842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2A53EAA-BBF4-9907-7BC0-0A5790E48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B0A96C31-5CC0-7941-9721-439AA68FD16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FD2E126-70E8-8FCF-8372-FF0D32338C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46CA5-5BF3-2CE3-06BE-208591E8B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F056A1-35FF-CF1A-F488-7CE844712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FFD422-FDB8-EA28-40DA-4AB365DD94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592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4308B-D280-7830-5662-18E81984F14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346301"/>
            <a:ext cx="2367921" cy="199145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1540268154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839</TotalTime>
  <Words>16</Words>
  <Application>Microsoft Macintosh PowerPoint</Application>
  <PresentationFormat>On-screen Show (16:9)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2025-09-15T02:15:00Z</dcterms:modified>
</cp:coreProperties>
</file>