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5"/>
  </p:notesMasterIdLst>
  <p:sldIdLst>
    <p:sldId id="262" r:id="rId2"/>
    <p:sldId id="263" r:id="rId3"/>
    <p:sldId id="264" r:id="rId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598" autoAdjust="0"/>
    <p:restoredTop sz="94521" autoAdjust="0"/>
  </p:normalViewPr>
  <p:slideViewPr>
    <p:cSldViewPr snapToGrid="0" snapToObjects="1">
      <p:cViewPr varScale="1">
        <p:scale>
          <a:sx n="154" d="100"/>
          <a:sy n="154" d="100"/>
        </p:scale>
        <p:origin x="1272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9/14/25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hape, arrow&#10;&#10;Description automatically generated with medium confidence">
            <a:extLst>
              <a:ext uri="{FF2B5EF4-FFF2-40B4-BE49-F238E27FC236}">
                <a16:creationId xmlns:a16="http://schemas.microsoft.com/office/drawing/2014/main" id="{4A23DC16-1D27-0A4A-B195-B7689BDA960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668727"/>
            <a:ext cx="7088318" cy="1404459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48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2374974"/>
            <a:ext cx="7088318" cy="1291335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FD92E8D-B07C-414C-A408-3315011E0C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205568"/>
            <a:ext cx="8459942" cy="3545678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554A2521-0B74-73F3-BBC6-5C51053A06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192F6135-EE6E-FA40-813D-ED84CF2EA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7"/>
            <a:ext cx="4126605" cy="370606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5" y="1214278"/>
            <a:ext cx="4122123" cy="353696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405CCF93-1360-A0DA-C68B-44A7FCBEEF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163192"/>
            <a:ext cx="7887572" cy="922352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3196303" cy="3688648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222920"/>
            <a:ext cx="5033770" cy="3528326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0729AEF-DDEC-B36A-5819-BA22E70E65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184413"/>
            <a:ext cx="8460660" cy="481576"/>
          </a:xfr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761404"/>
            <a:ext cx="8459942" cy="2989841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63339C50-F059-A5DF-E55C-9D6C205F51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2" y="1598065"/>
            <a:ext cx="8236475" cy="1206830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1BBCB63-5C6D-3E90-E0CE-8402E3B2E2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&#10;&#10;Description automatically generated">
            <a:extLst>
              <a:ext uri="{FF2B5EF4-FFF2-40B4-BE49-F238E27FC236}">
                <a16:creationId xmlns:a16="http://schemas.microsoft.com/office/drawing/2014/main" id="{18178CA4-8AD2-C348-AAB6-451744AF13F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FE5A9A6-7B2F-6F42-8B4D-3B4A21321944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154483"/>
            <a:ext cx="7887572" cy="922352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178034"/>
            <a:ext cx="8459943" cy="3573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D6AA8C3-660B-77BC-2396-7988D189B3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EA7ECD-4320-DA86-B07C-BA0BEAA7A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6D0990-D7AC-E0BF-FF3A-13B24D3F50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7F93B9-49AB-6325-E5C6-0C072CC65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0394A55-0D5E-E449-981A-A375C652BAC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11942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6E96FD-C260-425C-1ED1-E6B446D2AC2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42028" y="-1454367"/>
            <a:ext cx="2426110" cy="199145"/>
          </a:xfrm>
        </p:spPr>
        <p:txBody>
          <a:bodyPr vert="horz" lIns="91440" tIns="0" rIns="91440" bIns="0" rtlCol="0" anchor="b">
            <a:no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Closing Slide [do not remove]</a:t>
            </a:r>
          </a:p>
        </p:txBody>
      </p:sp>
    </p:spTree>
    <p:extLst>
      <p:ext uri="{BB962C8B-B14F-4D97-AF65-F5344CB8AC3E}">
        <p14:creationId xmlns:p14="http://schemas.microsoft.com/office/powerpoint/2010/main" val="99355425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839</TotalTime>
  <Words>16</Words>
  <Application>Microsoft Macintosh PowerPoint</Application>
  <PresentationFormat>On-screen Show (16:9)</PresentationFormat>
  <Paragraphs>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Arial-BoldMT</vt:lpstr>
      <vt:lpstr>Calibri</vt:lpstr>
      <vt:lpstr>UNMC Theme</vt:lpstr>
      <vt:lpstr>Title goes here</vt:lpstr>
      <vt:lpstr>PowerPoint Presentation</vt:lpstr>
      <vt:lpstr>Closing Slide [do not remove]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54</cp:revision>
  <dcterms:created xsi:type="dcterms:W3CDTF">2014-09-17T15:14:42Z</dcterms:created>
  <dcterms:modified xsi:type="dcterms:W3CDTF">2025-09-15T02:17:45Z</dcterms:modified>
</cp:coreProperties>
</file>