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8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A372399-1A06-8B41-9F16-7B4C22CCB1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FA28593-9516-3163-F5DE-034A8009B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CCC6EE5-365F-63E9-2938-8DE3D6CC1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3B0E301-1B86-8332-3447-17B5C0671F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2672B44-A93A-89C1-0EAC-FCE5E7E759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2111526-2FC0-7990-B614-D3D5E6CD8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alendar&#10;&#10;Description automatically generated">
            <a:extLst>
              <a:ext uri="{FF2B5EF4-FFF2-40B4-BE49-F238E27FC236}">
                <a16:creationId xmlns:a16="http://schemas.microsoft.com/office/drawing/2014/main" id="{D7B6B70B-C1D5-E24E-BD29-7DF6A117F8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72F7EF0-C3F2-1B69-673A-522844AF2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A884C-7922-8259-BFE1-6878FE5C1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E88E7-545D-70B4-6E77-83CD65A0EC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0F43BC-4601-9BDD-6204-837ED6C48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11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CC670-C2EE-73E9-4664-95C1F37F73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429428"/>
            <a:ext cx="2434423" cy="207457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710582144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845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2025-09-15T02:25:18Z</dcterms:modified>
</cp:coreProperties>
</file>