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B0B84E54-3DDA-8342-BEA8-2B84712E6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171898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00602BE-6401-1387-4824-0C500F34FD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FD8B191-D0D8-85C3-6284-0A7C46BE7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FB261A2-7768-22F4-A1A0-758728C97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1BD05CF-EB5A-45E8-C8DF-346516E83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3A9310-DCA0-60EF-20D4-5A2ACBAFA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uilding with a tree in the front&#10;&#10;Description automatically generated with low confidence">
            <a:extLst>
              <a:ext uri="{FF2B5EF4-FFF2-40B4-BE49-F238E27FC236}">
                <a16:creationId xmlns:a16="http://schemas.microsoft.com/office/drawing/2014/main" id="{B607A9E0-BC86-A444-AD95-F35B11B30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1CE4FAD-4C81-1D5D-B00C-1C131AFF5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41525-6574-63AF-EF78-7599FB462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AB9E5-04A2-528A-3109-FAF3A1772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7ACD9E-CD1C-7189-5D82-54FE566E39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828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571F2-D075-1DA0-2CE5-50DA2965949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71239"/>
            <a:ext cx="2475987" cy="18251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49745409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2025-09-15T02:26:59Z</dcterms:modified>
</cp:coreProperties>
</file>