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7" r:id="rId1"/>
  </p:sldMasterIdLst>
  <p:notesMasterIdLst>
    <p:notesMasterId r:id="rId5"/>
  </p:notesMasterIdLst>
  <p:handoutMasterIdLst>
    <p:handoutMasterId r:id="rId6"/>
  </p:handoutMasterIdLst>
  <p:sldIdLst>
    <p:sldId id="274" r:id="rId2"/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7" autoAdjust="0"/>
    <p:restoredTop sz="94589" autoAdjust="0"/>
  </p:normalViewPr>
  <p:slideViewPr>
    <p:cSldViewPr snapToGrid="0" snapToObjects="1">
      <p:cViewPr varScale="1">
        <p:scale>
          <a:sx n="115" d="100"/>
          <a:sy n="115" d="100"/>
        </p:scale>
        <p:origin x="24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F0D0E-F824-F145-B797-50BF7CF99B0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3FCD-09B4-1546-A6D3-DC6AB08371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14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DF3FB-3A81-574A-ACE1-7E8AEF5E20AC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222C4-F27E-A04C-AFC9-2EFDC34C9E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0683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background with white text&#10;&#10;AI-generated content may be incorrect.">
            <a:extLst>
              <a:ext uri="{FF2B5EF4-FFF2-40B4-BE49-F238E27FC236}">
                <a16:creationId xmlns:a16="http://schemas.microsoft.com/office/drawing/2014/main" id="{52C359E9-7A56-2C97-3E8A-9AA6A6E0CB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25686" y="2273474"/>
            <a:ext cx="6636598" cy="857877"/>
          </a:xfrm>
        </p:spPr>
        <p:txBody>
          <a:bodyPr anchor="t" anchorCtr="0">
            <a:noAutofit/>
          </a:bodyPr>
          <a:lstStyle>
            <a:lvl1pPr algn="l">
              <a:lnSpc>
                <a:spcPct val="80000"/>
              </a:lnSpc>
              <a:defRPr sz="4000" b="1" i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26464" y="3191256"/>
            <a:ext cx="6635820" cy="1407903"/>
          </a:xfrm>
        </p:spPr>
        <p:txBody>
          <a:bodyPr>
            <a:normAutofit/>
          </a:bodyPr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50072" y="688424"/>
            <a:ext cx="8128557" cy="547174"/>
          </a:xfrm>
        </p:spPr>
        <p:txBody>
          <a:bodyPr tIns="0" bIns="0"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47861" y="1382027"/>
            <a:ext cx="8130768" cy="4569406"/>
          </a:xfrm>
        </p:spPr>
        <p:txBody>
          <a:bodyPr>
            <a:noAutofit/>
          </a:bodyPr>
          <a:lstStyle>
            <a:lvl1pPr>
              <a:lnSpc>
                <a:spcPct val="110000"/>
              </a:lnSpc>
              <a:defRPr sz="2400"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47861" y="1382027"/>
            <a:ext cx="8130768" cy="4569406"/>
          </a:xfrm>
        </p:spPr>
        <p:txBody>
          <a:bodyPr>
            <a:noAutofit/>
          </a:bodyPr>
          <a:lstStyle>
            <a:lvl1pPr marL="342900" indent="-342900">
              <a:lnSpc>
                <a:spcPct val="110000"/>
              </a:lnSpc>
              <a:buFont typeface="Arial"/>
              <a:buChar char="•"/>
              <a:defRPr sz="2400"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877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2 Columns - Para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862" y="688422"/>
            <a:ext cx="8130765" cy="5471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8"/>
            <a:ext cx="3965771" cy="4569406"/>
          </a:xfrm>
        </p:spPr>
        <p:txBody>
          <a:bodyPr anchor="t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382027"/>
            <a:ext cx="3965773" cy="4569407"/>
          </a:xfrm>
        </p:spPr>
        <p:txBody>
          <a:bodyPr anchor="t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2 Columns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8"/>
            <a:ext cx="3965771" cy="4569406"/>
          </a:xfrm>
        </p:spPr>
        <p:txBody>
          <a:bodyPr anchor="t">
            <a:normAutofit/>
          </a:bodyPr>
          <a:lstStyle>
            <a:lvl1pPr marL="342900" indent="-342900">
              <a:buFont typeface="Arial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4"/>
          </p:nvPr>
        </p:nvSpPr>
        <p:spPr>
          <a:xfrm>
            <a:off x="4712854" y="1382027"/>
            <a:ext cx="3965773" cy="4569407"/>
          </a:xfrm>
        </p:spPr>
        <p:txBody>
          <a:bodyPr anchor="t">
            <a:normAutofit/>
          </a:bodyPr>
          <a:lstStyle>
            <a:lvl1pPr marL="342900" indent="-342900">
              <a:buFont typeface="Arial"/>
              <a:buChar char="•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52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 and Camp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edical center with a logo&#10;&#10;AI-generated content may be incorrect.">
            <a:extLst>
              <a:ext uri="{FF2B5EF4-FFF2-40B4-BE49-F238E27FC236}">
                <a16:creationId xmlns:a16="http://schemas.microsoft.com/office/drawing/2014/main" id="{A729FC82-FA46-C984-0833-5A5011FFB9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6B94EB9D-BEB5-CA89-01D3-B0CEB4051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26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/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7862" y="688423"/>
            <a:ext cx="8136992" cy="521434"/>
          </a:xfrm>
          <a:prstGeom prst="rect">
            <a:avLst/>
          </a:prstGeom>
        </p:spPr>
        <p:txBody>
          <a:bodyPr vert="horz" lIns="91440" tIns="0" rIns="91440" bIns="0" rtlCol="0" anchor="t" anchorCtr="0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862" y="1382027"/>
            <a:ext cx="8136992" cy="45694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863" y="6228925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54" r:id="rId3"/>
    <p:sldLayoutId id="2147483742" r:id="rId4"/>
    <p:sldLayoutId id="2147483755" r:id="rId5"/>
    <p:sldLayoutId id="2147483743" r:id="rId6"/>
    <p:sldLayoutId id="2147483752" r:id="rId7"/>
  </p:sldLayoutIdLst>
  <p:hf hdr="0" ft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lnSpc>
          <a:spcPct val="110000"/>
        </a:lnSpc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lnSpc>
          <a:spcPct val="90000"/>
        </a:lnSpc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69D0A-3912-C642-A1CA-A1D1ADC66C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93992-CB4A-C94F-98A8-B3A1EF77C1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43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933D6-8D4C-83C5-5C1E-82AF3B4FA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466DC-2850-21CB-8B60-BE54F6D93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A34F8-DB76-700B-31F8-2A9B7E26B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0394A55-0D5E-E449-981A-A375C652BAC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835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03E795-7E13-9723-9A0D-BBAFD6B4A7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0594" y="-911726"/>
            <a:ext cx="2518723" cy="231502"/>
          </a:xfrm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472962945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_DARK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</TotalTime>
  <Words>8</Words>
  <Application>Microsoft Macintosh PowerPoint</Application>
  <PresentationFormat>On-screen Show 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NeMed_Presentation_DARK</vt:lpstr>
      <vt:lpstr>PowerPoint Presentation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61</cp:revision>
  <dcterms:created xsi:type="dcterms:W3CDTF">2014-09-17T15:14:42Z</dcterms:created>
  <dcterms:modified xsi:type="dcterms:W3CDTF">2026-02-21T23:00:16Z</dcterms:modified>
</cp:coreProperties>
</file>