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15" d="100"/>
          <a:sy n="115" d="100"/>
        </p:scale>
        <p:origin x="2288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rrow&#10;&#10;Description automatically generated with medium confidence">
            <a:extLst>
              <a:ext uri="{FF2B5EF4-FFF2-40B4-BE49-F238E27FC236}">
                <a16:creationId xmlns:a16="http://schemas.microsoft.com/office/drawing/2014/main" id="{6A319738-601F-E54A-B1C9-3DA28CFD1E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1247237"/>
            <a:ext cx="7088318" cy="1872612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3522233"/>
            <a:ext cx="7088318" cy="1721780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cs typeface="Arial-BoldM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B9DC1C-311E-5644-B51D-A8C8CEE34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607425"/>
            <a:ext cx="8459942" cy="4765928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B1DBBD7-A0A5-9E06-0992-BCD2B2FFF4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95D6D8F-B6EE-5141-8FB2-91D18477D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7"/>
            <a:ext cx="4126605" cy="4941420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619037"/>
            <a:ext cx="4122123" cy="475431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863949D-0448-3B66-7A64-569EF5BB79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8"/>
            <a:ext cx="3196303" cy="491819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630559"/>
            <a:ext cx="5033770" cy="474279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063B1F9-2E57-5583-3411-9FCFE62CC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217589"/>
            <a:ext cx="7887570" cy="1229801"/>
          </a:xfrm>
        </p:spPr>
        <p:txBody>
          <a:bodyPr tIns="0" bIns="0"/>
          <a:lstStyle>
            <a:lvl1pPr>
              <a:defRPr sz="40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579218"/>
            <a:ext cx="8460660" cy="642101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2348539"/>
            <a:ext cx="8459942" cy="402481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EB5FA21-89A9-F867-43AC-D2E0F276B9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3" y="2130753"/>
            <a:ext cx="8236475" cy="1609107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FEE636C-D908-9E0F-E45D-E1746F5D54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23763717-F2A4-C74D-A7D7-87959E036B0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ompany name&#10;&#10;Description automatically generated with medium confidence">
            <a:extLst>
              <a:ext uri="{FF2B5EF4-FFF2-40B4-BE49-F238E27FC236}">
                <a16:creationId xmlns:a16="http://schemas.microsoft.com/office/drawing/2014/main" id="{990A7ACB-2E9D-1246-B83A-1B85F7E26A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882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 with low confidence">
            <a:extLst>
              <a:ext uri="{FF2B5EF4-FFF2-40B4-BE49-F238E27FC236}">
                <a16:creationId xmlns:a16="http://schemas.microsoft.com/office/drawing/2014/main" id="{6C236D37-DE14-8C41-BE2D-7E2087AD5436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205977"/>
            <a:ext cx="7887572" cy="122980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9" y="1570713"/>
            <a:ext cx="8459943" cy="4802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1BCF808-3EE4-540A-9899-DE7C4E0C10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  <p:sldLayoutId id="2147483746" r:id="rId8"/>
  </p:sldLayoutIdLst>
  <p:hf hdr="0" ftr="0" dt="0"/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06CC1-8138-DCCA-D861-893CA4D53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18639D-DA77-0053-63B5-FA7CB0AC73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08D056-D6EE-AFFC-5E27-8FF5A426C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556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A5A0E-FE2F-5F51-D362-9479E8629FD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229802"/>
            <a:ext cx="2401172" cy="248496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2116137224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1051</TotalTime>
  <Words>16</Words>
  <Application>Microsoft Macintosh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59</cp:revision>
  <dcterms:created xsi:type="dcterms:W3CDTF">2014-09-17T15:14:42Z</dcterms:created>
  <dcterms:modified xsi:type="dcterms:W3CDTF">2026-02-23T01:42:45Z</dcterms:modified>
</cp:coreProperties>
</file>