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arrow&#10;&#10;Description automatically generated">
            <a:extLst>
              <a:ext uri="{FF2B5EF4-FFF2-40B4-BE49-F238E27FC236}">
                <a16:creationId xmlns:a16="http://schemas.microsoft.com/office/drawing/2014/main" id="{4701E2C9-9FBC-2241-A2F0-78A8DD591D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124723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3522233"/>
            <a:ext cx="7088318" cy="1721780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B9DC1C-311E-5644-B51D-A8C8CEE34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5"/>
            <a:ext cx="8459942" cy="476592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3A68711-C9D0-729F-73D6-CD4CAF68CE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95D6D8F-B6EE-5141-8FB2-91D18477D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941420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75431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6EDAAC4-5219-C264-BE88-AB8AEE852C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8"/>
            <a:ext cx="3196303" cy="491819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742793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8EC3839-53B8-2542-BE75-C631255CD2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402481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A385B252-9D80-72C8-F10A-CFBE782131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022D33F-04D3-9B73-6F76-1E8554AA1A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A81BFE77-41FC-3840-8F38-A6D3F9288C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mpany name&#10;&#10;Description automatically generated">
            <a:extLst>
              <a:ext uri="{FF2B5EF4-FFF2-40B4-BE49-F238E27FC236}">
                <a16:creationId xmlns:a16="http://schemas.microsoft.com/office/drawing/2014/main" id="{319A6278-4001-2F42-81A8-E570315F32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43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6C236D37-DE14-8C41-BE2D-7E2087AD5436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788757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3"/>
            <a:ext cx="8459943" cy="4802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D08AE6B-A81F-8245-703B-80F0EBE82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</p:sldLayoutIdLst>
  <p:hf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0B11E-89CB-8837-5E82-BE3A36812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DA268-3AA1-5C54-FEF3-1CFB8EA76E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5514A9-D516-10E2-AC17-76D381F5C0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203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716B9-3F39-2E1D-FB39-5925335BE3E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698155"/>
            <a:ext cx="2546138" cy="203891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442503807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1056</TotalTime>
  <Words>16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59</cp:revision>
  <dcterms:created xsi:type="dcterms:W3CDTF">2014-09-17T15:14:42Z</dcterms:created>
  <dcterms:modified xsi:type="dcterms:W3CDTF">2026-02-23T01:47:19Z</dcterms:modified>
</cp:coreProperties>
</file>