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37" r:id="rId1"/>
  </p:sldMasterIdLst>
  <p:notesMasterIdLst>
    <p:notesMasterId r:id="rId5"/>
  </p:notesMasterIdLst>
  <p:sldIdLst>
    <p:sldId id="262" r:id="rId2"/>
    <p:sldId id="263" r:id="rId3"/>
    <p:sldId id="264" r:id="rId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B713"/>
    <a:srgbClr val="AD122A"/>
    <a:srgbClr val="A2B526"/>
    <a:srgbClr val="303B42"/>
    <a:srgbClr val="989EA3"/>
    <a:srgbClr val="AC1F2D"/>
    <a:srgbClr val="C3CD7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160" autoAdjust="0"/>
    <p:restoredTop sz="94521" autoAdjust="0"/>
  </p:normalViewPr>
  <p:slideViewPr>
    <p:cSldViewPr snapToGrid="0" snapToObjects="1">
      <p:cViewPr varScale="1">
        <p:scale>
          <a:sx n="115" d="100"/>
          <a:sy n="115" d="100"/>
        </p:scale>
        <p:origin x="2288" y="2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73A9C3-438C-BE4C-9B47-00447DA1FF7D}" type="datetimeFigureOut">
              <a:rPr lang="en-US" smtClean="0"/>
              <a:t>2/22/26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4B9F7B-6D2C-D847-BDB0-B95DB96DAE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13325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Arrow&#10;&#10;Description automatically generated with low confidence">
            <a:extLst>
              <a:ext uri="{FF2B5EF4-FFF2-40B4-BE49-F238E27FC236}">
                <a16:creationId xmlns:a16="http://schemas.microsoft.com/office/drawing/2014/main" id="{6926D987-63B1-C345-B2F6-42CE791B789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53763" y="1247237"/>
            <a:ext cx="7088318" cy="1872612"/>
          </a:xfrm>
        </p:spPr>
        <p:txBody>
          <a:bodyPr anchor="b">
            <a:noAutofit/>
          </a:bodyPr>
          <a:lstStyle>
            <a:lvl1pPr algn="l">
              <a:lnSpc>
                <a:spcPct val="80000"/>
              </a:lnSpc>
              <a:defRPr sz="5400" b="1" i="0" baseline="0">
                <a:solidFill>
                  <a:schemeClr val="bg1"/>
                </a:solidFill>
                <a:latin typeface="Arial-BoldMT"/>
                <a:cs typeface="Arial-BoldMT"/>
              </a:defRPr>
            </a:lvl1pPr>
          </a:lstStyle>
          <a:p>
            <a:r>
              <a:rPr lang="en-US" dirty="0"/>
              <a:t>Title goes here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53763" y="3522233"/>
            <a:ext cx="7088318" cy="1721780"/>
          </a:xfrm>
        </p:spPr>
        <p:txBody>
          <a:bodyPr>
            <a:normAutofit/>
          </a:bodyPr>
          <a:lstStyle>
            <a:lvl1pPr marL="0" indent="0" algn="l">
              <a:spcBef>
                <a:spcPts val="400"/>
              </a:spcBef>
              <a:buNone/>
              <a:defRPr sz="2800" b="0" i="0" baseline="0">
                <a:solidFill>
                  <a:schemeClr val="accent6">
                    <a:lumMod val="20000"/>
                    <a:lumOff val="80000"/>
                  </a:schemeClr>
                </a:solidFill>
                <a:latin typeface="+mn-lt"/>
                <a:cs typeface="Arial-BoldMT"/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Speaker Name</a:t>
            </a:r>
          </a:p>
          <a:p>
            <a:r>
              <a:rPr lang="en-US" dirty="0"/>
              <a:t>College or Department</a:t>
            </a:r>
          </a:p>
        </p:txBody>
      </p:sp>
    </p:spTree>
    <p:extLst>
      <p:ext uri="{BB962C8B-B14F-4D97-AF65-F5344CB8AC3E}">
        <p14:creationId xmlns:p14="http://schemas.microsoft.com/office/powerpoint/2010/main" val="10085529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030" y="229198"/>
            <a:ext cx="7887570" cy="1229801"/>
          </a:xfrm>
        </p:spPr>
        <p:txBody>
          <a:bodyPr tIns="0" bIns="0"/>
          <a:lstStyle>
            <a:lvl1pPr>
              <a:defRPr sz="4000">
                <a:solidFill>
                  <a:srgbClr val="AD122A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2029" y="1607425"/>
            <a:ext cx="8459942" cy="4765928"/>
          </a:xfrm>
        </p:spPr>
        <p:txBody>
          <a:bodyPr/>
          <a:lstStyle>
            <a:lvl1pPr marL="228600" marR="0" indent="-22860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1pPr>
            <a:lvl2pPr marL="6858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800">
                <a:latin typeface="Arial"/>
                <a:cs typeface="Arial"/>
              </a:defRPr>
            </a:lvl2pPr>
            <a:lvl3pPr marL="11430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800"/>
            </a:lvl3pPr>
            <a:lvl4pPr marL="16002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/>
            </a:lvl4pPr>
            <a:lvl5pPr marL="20574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/>
            </a:lvl5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Fifth level</a:t>
            </a:r>
            <a:endParaRPr lang="en-US" dirty="0"/>
          </a:p>
          <a:p>
            <a:pPr lvl="4"/>
            <a:endParaRPr lang="en-US" dirty="0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CF742B09-C486-0E13-8BB6-AC8797B2C1A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297690" y="6373352"/>
            <a:ext cx="504281" cy="295236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32756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– 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342030" y="240810"/>
            <a:ext cx="7887570" cy="1229801"/>
          </a:xfrm>
        </p:spPr>
        <p:txBody>
          <a:bodyPr tIns="0" bIns="0"/>
          <a:lstStyle>
            <a:lvl1pPr>
              <a:defRPr sz="4000">
                <a:solidFill>
                  <a:srgbClr val="AD122A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028" y="1619037"/>
            <a:ext cx="4126605" cy="4941420"/>
          </a:xfrm>
        </p:spPr>
        <p:txBody>
          <a:bodyPr anchor="t">
            <a:normAutofit/>
          </a:bodyPr>
          <a:lstStyle>
            <a:lvl1pPr marL="228600" marR="0" indent="-22860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3200" b="0">
                <a:solidFill>
                  <a:schemeClr val="tx1"/>
                </a:solidFill>
              </a:defRPr>
            </a:lvl1pPr>
            <a:lvl2pPr marL="6858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1430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6002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0574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Fifth level</a:t>
            </a:r>
            <a:endParaRPr lang="en-US" dirty="0"/>
          </a:p>
        </p:txBody>
      </p:sp>
      <p:sp>
        <p:nvSpPr>
          <p:cNvPr id="5" name="Text Placeholder 2"/>
          <p:cNvSpPr>
            <a:spLocks noGrp="1"/>
          </p:cNvSpPr>
          <p:nvPr>
            <p:ph type="body" idx="14"/>
          </p:nvPr>
        </p:nvSpPr>
        <p:spPr>
          <a:xfrm>
            <a:off x="4679846" y="1619037"/>
            <a:ext cx="4122123" cy="4754315"/>
          </a:xfrm>
        </p:spPr>
        <p:txBody>
          <a:bodyPr anchor="t">
            <a:normAutofit/>
          </a:bodyPr>
          <a:lstStyle>
            <a:lvl1pPr marL="228600" marR="0" indent="-22860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3200" b="0">
                <a:solidFill>
                  <a:schemeClr val="tx1"/>
                </a:solidFill>
              </a:defRPr>
            </a:lvl1pPr>
            <a:lvl2pPr marL="6858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1430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6002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0574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Fifth level</a:t>
            </a:r>
            <a:endParaRPr lang="en-US" dirty="0"/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56FBC96E-9652-4368-9A58-1CC0CE025B3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297690" y="6373352"/>
            <a:ext cx="504281" cy="295236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034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w/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028" y="217589"/>
            <a:ext cx="7887572" cy="1229803"/>
          </a:xfrm>
        </p:spPr>
        <p:txBody>
          <a:bodyPr/>
          <a:lstStyle>
            <a:lvl1pPr>
              <a:defRPr>
                <a:solidFill>
                  <a:srgbClr val="AD122A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028" y="1619038"/>
            <a:ext cx="3196303" cy="4918197"/>
          </a:xfrm>
        </p:spPr>
        <p:txBody>
          <a:bodyPr anchor="t">
            <a:normAutofit/>
          </a:bodyPr>
          <a:lstStyle>
            <a:lvl1pPr marL="228600" marR="0" indent="-22860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3200" b="0">
                <a:solidFill>
                  <a:schemeClr val="tx1"/>
                </a:solidFill>
              </a:defRPr>
            </a:lvl1pPr>
            <a:lvl2pPr marL="6858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1430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6002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0574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Fifth level</a:t>
            </a:r>
            <a:endParaRPr lang="en-US" dirty="0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3768918" y="1630559"/>
            <a:ext cx="5033770" cy="4742793"/>
          </a:xfr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CE7DC950-CC14-1D99-FA12-1D4894307BA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297690" y="6373352"/>
            <a:ext cx="504281" cy="295236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41256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w/ Subh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342030" y="217589"/>
            <a:ext cx="7887570" cy="1229801"/>
          </a:xfrm>
        </p:spPr>
        <p:txBody>
          <a:bodyPr tIns="0" bIns="0"/>
          <a:lstStyle>
            <a:lvl1pPr>
              <a:defRPr sz="4000">
                <a:solidFill>
                  <a:srgbClr val="AD122A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341310" y="1579218"/>
            <a:ext cx="8460660" cy="642101"/>
          </a:xfrm>
        </p:spPr>
        <p:txBody>
          <a:bodyPr anchor="ctr"/>
          <a:lstStyle>
            <a:lvl1pPr marL="0" indent="0">
              <a:buNone/>
              <a:defRPr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028" y="2348539"/>
            <a:ext cx="8459942" cy="4024813"/>
          </a:xfrm>
        </p:spPr>
        <p:txBody>
          <a:bodyPr anchor="t">
            <a:normAutofit/>
          </a:bodyPr>
          <a:lstStyle>
            <a:lvl1pPr marL="228600" marR="0" indent="-22860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3200" b="0">
                <a:solidFill>
                  <a:schemeClr val="tx1"/>
                </a:solidFill>
              </a:defRPr>
            </a:lvl1pPr>
            <a:lvl2pPr marL="6858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1430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6002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0574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Fifth level</a:t>
            </a:r>
            <a:endParaRPr lang="en-US" dirty="0"/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A5A3F6D1-57BC-C9DE-D39C-ED139E00F73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297690" y="6373352"/>
            <a:ext cx="504281" cy="295236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034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3763" y="2130753"/>
            <a:ext cx="8236475" cy="1609107"/>
          </a:xfrm>
        </p:spPr>
        <p:txBody>
          <a:bodyPr/>
          <a:lstStyle>
            <a:lvl1pPr algn="ctr">
              <a:defRPr baseline="0">
                <a:solidFill>
                  <a:srgbClr val="AD122A"/>
                </a:solidFill>
              </a:defRPr>
            </a:lvl1pPr>
          </a:lstStyle>
          <a:p>
            <a:r>
              <a:rPr lang="en-US" dirty="0"/>
              <a:t>Subhead/ </a:t>
            </a:r>
            <a:br>
              <a:rPr lang="en-US" dirty="0"/>
            </a:br>
            <a:r>
              <a:rPr lang="en-US" dirty="0"/>
              <a:t>Section Header</a:t>
            </a:r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A47E8E98-AD4B-0CD4-7CF3-94328B5E2F9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297690" y="6373352"/>
            <a:ext cx="504281" cy="295236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54488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picture containing text, outdoor, sign, aircraft&#10;&#10;Description automatically generated">
            <a:extLst>
              <a:ext uri="{FF2B5EF4-FFF2-40B4-BE49-F238E27FC236}">
                <a16:creationId xmlns:a16="http://schemas.microsoft.com/office/drawing/2014/main" id="{87DEBC97-7565-3E45-B9D2-5E71B37DBC6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6191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 with low confidence">
            <a:extLst>
              <a:ext uri="{FF2B5EF4-FFF2-40B4-BE49-F238E27FC236}">
                <a16:creationId xmlns:a16="http://schemas.microsoft.com/office/drawing/2014/main" id="{6C236D37-DE14-8C41-BE2D-7E2087AD5436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2028" y="205977"/>
            <a:ext cx="7887572" cy="1229803"/>
          </a:xfrm>
          <a:prstGeom prst="rect">
            <a:avLst/>
          </a:prstGeom>
        </p:spPr>
        <p:txBody>
          <a:bodyPr vert="horz" lIns="91440" tIns="0" rIns="91440" bIns="0" rtlCol="0" anchor="ctr">
            <a:noAutofit/>
          </a:bodyPr>
          <a:lstStyle/>
          <a:p>
            <a:r>
              <a:rPr lang="en-US" dirty="0"/>
              <a:t>Headline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029" y="1570713"/>
            <a:ext cx="8459943" cy="48026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Fifth level</a:t>
            </a:r>
            <a:endParaRPr lang="en-US" dirty="0"/>
          </a:p>
          <a:p>
            <a:pPr lvl="4"/>
            <a:endParaRPr lang="en-US" dirty="0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D159CFE7-4617-26D1-9CD3-2AD743A74AE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297690" y="6373352"/>
            <a:ext cx="504281" cy="295236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19059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  <p:sldLayoutId id="2147483739" r:id="rId2"/>
    <p:sldLayoutId id="2147483741" r:id="rId3"/>
    <p:sldLayoutId id="2147483745" r:id="rId4"/>
    <p:sldLayoutId id="2147483728" r:id="rId5"/>
    <p:sldLayoutId id="2147483744" r:id="rId6"/>
    <p:sldLayoutId id="2147483743" r:id="rId7"/>
  </p:sldLayoutIdLst>
  <p:hf hdr="0" ftr="0" dt="0"/>
  <p:txStyles>
    <p:titleStyle>
      <a:lvl1pPr algn="l" defTabSz="609585" rtl="0" eaLnBrk="1" latinLnBrk="0" hangingPunct="1">
        <a:lnSpc>
          <a:spcPct val="90000"/>
        </a:lnSpc>
        <a:spcBef>
          <a:spcPct val="0"/>
        </a:spcBef>
        <a:buNone/>
        <a:defRPr sz="4000" b="1" i="0" kern="1200" baseline="0">
          <a:solidFill>
            <a:srgbClr val="AD122A"/>
          </a:solidFill>
          <a:latin typeface="Arial"/>
          <a:ea typeface="+mj-ea"/>
          <a:cs typeface="Arial"/>
        </a:defRPr>
      </a:lvl1pPr>
    </p:titleStyle>
    <p:bodyStyle>
      <a:lvl1pPr marL="228600" marR="0" indent="-228600" algn="l" defTabSz="914400" rtl="0" eaLnBrk="1" fontAlgn="auto" latinLnBrk="0" hangingPunct="1">
        <a:lnSpc>
          <a:spcPct val="110000"/>
        </a:lnSpc>
        <a:spcBef>
          <a:spcPts val="10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3200" kern="1200">
          <a:solidFill>
            <a:schemeClr val="tx1"/>
          </a:solidFill>
          <a:latin typeface="Arial"/>
          <a:ea typeface="+mn-ea"/>
          <a:cs typeface="Arial"/>
        </a:defRPr>
      </a:lvl1pPr>
      <a:lvl2pPr marL="685800" marR="0" indent="-228600" algn="l" defTabSz="914400" rtl="0" eaLnBrk="1" fontAlgn="auto" latinLnBrk="0" hangingPunct="1">
        <a:lnSpc>
          <a:spcPct val="11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marR="0" indent="-228600" algn="l" defTabSz="914400" rtl="0" eaLnBrk="1" fontAlgn="auto" latinLnBrk="0" hangingPunct="1">
        <a:lnSpc>
          <a:spcPct val="11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2800" kern="1200">
          <a:solidFill>
            <a:schemeClr val="tx1"/>
          </a:solidFill>
          <a:latin typeface="Arial"/>
          <a:ea typeface="+mn-ea"/>
          <a:cs typeface="Arial"/>
        </a:defRPr>
      </a:lvl3pPr>
      <a:lvl4pPr marL="1600200" marR="0" indent="-228600" algn="l" defTabSz="914400" rtl="0" eaLnBrk="1" fontAlgn="auto" latinLnBrk="0" hangingPunct="1">
        <a:lnSpc>
          <a:spcPct val="11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2400" kern="1200">
          <a:solidFill>
            <a:schemeClr val="tx1"/>
          </a:solidFill>
          <a:latin typeface="Arial"/>
          <a:ea typeface="+mn-ea"/>
          <a:cs typeface="Arial"/>
        </a:defRPr>
      </a:lvl4pPr>
      <a:lvl5pPr marL="2057400" marR="0" indent="-228600" algn="l" defTabSz="914400" rtl="0" eaLnBrk="1" fontAlgn="auto" latinLnBrk="0" hangingPunct="1">
        <a:lnSpc>
          <a:spcPct val="11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2400" kern="1200">
          <a:solidFill>
            <a:schemeClr val="tx1"/>
          </a:solidFill>
          <a:latin typeface="Arial"/>
          <a:ea typeface="+mn-ea"/>
          <a:cs typeface="Arial"/>
        </a:defRPr>
      </a:lvl5pPr>
      <a:lvl6pPr marL="335271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Title goes here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b="1" dirty="0"/>
              <a:t>Speaker Name</a:t>
            </a:r>
          </a:p>
          <a:p>
            <a:r>
              <a:rPr lang="en-US" dirty="0"/>
              <a:t>College or Department</a:t>
            </a:r>
          </a:p>
        </p:txBody>
      </p:sp>
    </p:spTree>
    <p:extLst>
      <p:ext uri="{BB962C8B-B14F-4D97-AF65-F5344CB8AC3E}">
        <p14:creationId xmlns:p14="http://schemas.microsoft.com/office/powerpoint/2010/main" val="18073283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083A84-1AB2-FA4F-DF65-6F69740007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D91B58-512C-AB96-AF89-C2D09F14656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7B2DD51-A431-BCC8-6806-9B471CE08FA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0394A55-0D5E-E449-981A-A375C652BACE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361249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FCD66A-2D69-251B-43E8-F145F3D6813A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342028" y="-1776211"/>
            <a:ext cx="2434626" cy="192740"/>
          </a:xfrm>
        </p:spPr>
        <p:txBody>
          <a:bodyPr vert="horz" lIns="91440" tIns="0" rIns="91440" bIns="0" rtlCol="0" anchor="b">
            <a:noAutofit/>
          </a:bodyPr>
          <a:lstStyle/>
          <a:p>
            <a:r>
              <a:rPr lang="en-US" sz="1200" dirty="0">
                <a:solidFill>
                  <a:schemeClr val="tx1"/>
                </a:solidFill>
              </a:rPr>
              <a:t>Closing Slide [do not remove]</a:t>
            </a:r>
          </a:p>
        </p:txBody>
      </p:sp>
    </p:spTree>
    <p:extLst>
      <p:ext uri="{BB962C8B-B14F-4D97-AF65-F5344CB8AC3E}">
        <p14:creationId xmlns:p14="http://schemas.microsoft.com/office/powerpoint/2010/main" val="2338776359"/>
      </p:ext>
    </p:extLst>
  </p:cSld>
  <p:clrMapOvr>
    <a:masterClrMapping/>
  </p:clrMapOvr>
</p:sld>
</file>

<file path=ppt/theme/theme1.xml><?xml version="1.0" encoding="utf-8"?>
<a:theme xmlns:a="http://schemas.openxmlformats.org/drawingml/2006/main" name="UNMC Theme">
  <a:themeElements>
    <a:clrScheme name="UNMC THEME">
      <a:dk1>
        <a:srgbClr val="000000"/>
      </a:dk1>
      <a:lt1>
        <a:srgbClr val="FFFFFF"/>
      </a:lt1>
      <a:dk2>
        <a:srgbClr val="2F3A41"/>
      </a:dk2>
      <a:lt2>
        <a:srgbClr val="DCDDDF"/>
      </a:lt2>
      <a:accent1>
        <a:srgbClr val="AD122A"/>
      </a:accent1>
      <a:accent2>
        <a:srgbClr val="005E63"/>
      </a:accent2>
      <a:accent3>
        <a:srgbClr val="00B2B9"/>
      </a:accent3>
      <a:accent4>
        <a:srgbClr val="129DBF"/>
      </a:accent4>
      <a:accent5>
        <a:srgbClr val="F26721"/>
      </a:accent5>
      <a:accent6>
        <a:srgbClr val="FCB614"/>
      </a:accent6>
      <a:hlink>
        <a:srgbClr val="005EA2"/>
      </a:hlink>
      <a:folHlink>
        <a:srgbClr val="492E83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1037</TotalTime>
  <Words>16</Words>
  <Application>Microsoft Macintosh PowerPoint</Application>
  <PresentationFormat>On-screen Show (4:3)</PresentationFormat>
  <Paragraphs>5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Arial-BoldMT</vt:lpstr>
      <vt:lpstr>Calibri</vt:lpstr>
      <vt:lpstr>UNMC Theme</vt:lpstr>
      <vt:lpstr>Title goes here</vt:lpstr>
      <vt:lpstr>PowerPoint Presentation</vt:lpstr>
      <vt:lpstr>Closing Slide [do not remove]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Greg</dc:creator>
  <cp:lastModifiedBy>Waples, Tom A</cp:lastModifiedBy>
  <cp:revision>57</cp:revision>
  <dcterms:created xsi:type="dcterms:W3CDTF">2014-09-17T15:14:42Z</dcterms:created>
  <dcterms:modified xsi:type="dcterms:W3CDTF">2026-02-23T01:31:06Z</dcterms:modified>
</cp:coreProperties>
</file>