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0" autoAdjust="0"/>
    <p:restoredTop sz="94521" autoAdjust="0"/>
  </p:normalViewPr>
  <p:slideViewPr>
    <p:cSldViewPr snapToGrid="0" snapToObjects="1">
      <p:cViewPr varScale="1">
        <p:scale>
          <a:sx n="115" d="100"/>
          <a:sy n="115" d="100"/>
        </p:scale>
        <p:origin x="2288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arrow&#10;&#10;Description automatically generated">
            <a:extLst>
              <a:ext uri="{FF2B5EF4-FFF2-40B4-BE49-F238E27FC236}">
                <a16:creationId xmlns:a16="http://schemas.microsoft.com/office/drawing/2014/main" id="{C974CEAD-086D-5E40-A18F-E0CDEC5B6C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1247237"/>
            <a:ext cx="7088318" cy="1872612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54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3522233"/>
            <a:ext cx="7088318" cy="1721780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cs typeface="Arial-BoldM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B9DC1C-311E-5644-B51D-A8C8CEE34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607425"/>
            <a:ext cx="8459942" cy="4765928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4"/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88567863-15F1-EC5B-8747-4747D072FD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95D6D8F-B6EE-5141-8FB2-91D18477D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7"/>
            <a:ext cx="4126605" cy="4941420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6" y="1619037"/>
            <a:ext cx="4122123" cy="475431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82E529E-BA18-B227-4010-BADD49A04B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8"/>
            <a:ext cx="3196303" cy="491819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630559"/>
            <a:ext cx="5033770" cy="4742793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3D70FC9-2D12-D18C-D07A-4D54BE1F09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217589"/>
            <a:ext cx="7887570" cy="1229801"/>
          </a:xfrm>
        </p:spPr>
        <p:txBody>
          <a:bodyPr tIns="0" bIns="0"/>
          <a:lstStyle>
            <a:lvl1pPr>
              <a:defRPr sz="40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579218"/>
            <a:ext cx="8460660" cy="642101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2348539"/>
            <a:ext cx="8459942" cy="4024813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99D8911-FC44-E1E2-818C-9B7D9F40F2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3" y="2130753"/>
            <a:ext cx="8236475" cy="1609107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63835591-3AE8-1BDA-A3FD-508EE62501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A15A2DFA-3061-9446-8DBB-A2DCE62078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ompany name&#10;&#10;Description automatically generated with medium confidence">
            <a:extLst>
              <a:ext uri="{FF2B5EF4-FFF2-40B4-BE49-F238E27FC236}">
                <a16:creationId xmlns:a16="http://schemas.microsoft.com/office/drawing/2014/main" id="{D8357E82-009A-AC4C-89FB-48E2420AA4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043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 with low confidence">
            <a:extLst>
              <a:ext uri="{FF2B5EF4-FFF2-40B4-BE49-F238E27FC236}">
                <a16:creationId xmlns:a16="http://schemas.microsoft.com/office/drawing/2014/main" id="{6C236D37-DE14-8C41-BE2D-7E2087AD5436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205977"/>
            <a:ext cx="7887572" cy="1229803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9" y="1570713"/>
            <a:ext cx="8459943" cy="4802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4"/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CC69BC2-AD16-81D0-7D15-82927ABC91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  <p:sldLayoutId id="2147483746" r:id="rId8"/>
  </p:sldLayoutIdLst>
  <p:hf hdr="0" ftr="0" dt="0"/>
  <p:txStyles>
    <p:titleStyle>
      <a:lvl1pPr algn="l" defTabSz="609585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B1A905-C852-0D4E-790B-A0911F3A3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69157E-0D7D-487F-06AF-245D0B56A0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F249B-E739-C893-69A0-A58429C035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632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9A16D-178A-10C6-7883-B49B67F6043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698154"/>
            <a:ext cx="2914128" cy="215042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2875442602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1058</TotalTime>
  <Words>16</Words>
  <Application>Microsoft Macintosh PowerPoint</Application>
  <PresentationFormat>On-screen Show (4:3)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59</cp:revision>
  <dcterms:created xsi:type="dcterms:W3CDTF">2014-09-17T15:14:42Z</dcterms:created>
  <dcterms:modified xsi:type="dcterms:W3CDTF">2026-02-23T01:45:24Z</dcterms:modified>
</cp:coreProperties>
</file>