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low confidence">
            <a:extLst>
              <a:ext uri="{FF2B5EF4-FFF2-40B4-BE49-F238E27FC236}">
                <a16:creationId xmlns:a16="http://schemas.microsoft.com/office/drawing/2014/main" id="{842A88C4-09E0-5142-8614-829F979FF8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592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61B4F1A-0128-6E4E-5F7B-1314A7A534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5431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ACDDA65-C5CC-6B81-8D55-96C5993A95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279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08294AA-E22D-58C2-85EB-2004EBCC50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248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1810B68-53FE-DC8E-BADD-29EC0B393A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4ED741E-35D1-BA89-F68A-23E254125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26170C95-B0F6-8740-997F-41464FCE7E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802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B462AA-BC3A-5F91-BA89-20D25584AE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97690" y="6373352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CB8F9-9D24-F3E1-DEFA-DFFF2A40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2F315-EF6D-98E3-C743-8A4716CF3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C287F-37B3-B4CF-0A58-612F3EE901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03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68AB0-FFD0-5925-2A39-B763057130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765061"/>
            <a:ext cx="2691104" cy="21504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4090549255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2026-02-23T01:40:40Z</dcterms:modified>
</cp:coreProperties>
</file>