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2" r:id="rId2"/>
    <p:sldId id="263" r:id="rId3"/>
    <p:sldId id="264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60" autoAdjust="0"/>
    <p:restoredTop sz="94521" autoAdjust="0"/>
  </p:normalViewPr>
  <p:slideViewPr>
    <p:cSldViewPr snapToGrid="0" snapToObjects="1">
      <p:cViewPr varScale="1">
        <p:scale>
          <a:sx n="115" d="100"/>
          <a:sy n="115" d="100"/>
        </p:scale>
        <p:origin x="2288" y="2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2/22/26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rrow&#10;&#10;Description automatically generated">
            <a:extLst>
              <a:ext uri="{FF2B5EF4-FFF2-40B4-BE49-F238E27FC236}">
                <a16:creationId xmlns:a16="http://schemas.microsoft.com/office/drawing/2014/main" id="{D15325D6-AC3A-F745-9176-82B6929F9F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3763" y="1247237"/>
            <a:ext cx="7088318" cy="1872612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5400" b="1" i="0" baseline="0">
                <a:solidFill>
                  <a:schemeClr val="bg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3763" y="3522233"/>
            <a:ext cx="7088318" cy="1721780"/>
          </a:xfrm>
        </p:spPr>
        <p:txBody>
          <a:bodyPr>
            <a:normAutofit/>
          </a:bodyPr>
          <a:lstStyle>
            <a:lvl1pPr marL="0" indent="0" algn="l">
              <a:spcBef>
                <a:spcPts val="400"/>
              </a:spcBef>
              <a:buNone/>
              <a:defRPr sz="2800" b="0" i="0" baseline="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cs typeface="Arial-BoldM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6B9DC1C-311E-5644-B51D-A8C8CEE34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607425"/>
            <a:ext cx="8459942" cy="4765928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/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  <a:p>
            <a:pPr lvl="4"/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AD8FB4DA-D8CC-7A4A-FA49-12786AED4C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E95D6D8F-B6EE-5141-8FB2-91D18477DB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619037"/>
            <a:ext cx="4126605" cy="4941420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6" y="1619037"/>
            <a:ext cx="4122123" cy="4754315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3C089DBE-B5C1-2C47-589C-5E8E71CCE3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619038"/>
            <a:ext cx="3196303" cy="4918197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630559"/>
            <a:ext cx="5033770" cy="474279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3EF49CF-A2EB-7802-539F-204270C60F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2030" y="217589"/>
            <a:ext cx="7887570" cy="1229801"/>
          </a:xfrm>
        </p:spPr>
        <p:txBody>
          <a:bodyPr tIns="0" bIns="0"/>
          <a:lstStyle>
            <a:lvl1pPr>
              <a:defRPr sz="40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579218"/>
            <a:ext cx="8460660" cy="642101"/>
          </a:xfrm>
        </p:spPr>
        <p:txBody>
          <a:bodyPr anchor="ctr"/>
          <a:lstStyle>
            <a:lvl1pPr marL="0" indent="0">
              <a:buNone/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2348539"/>
            <a:ext cx="8459942" cy="4024813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9F88D3AF-1D20-5EA5-879D-C1A3CDAFC4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3" y="2130753"/>
            <a:ext cx="8236475" cy="1609107"/>
          </a:xfrm>
        </p:spPr>
        <p:txBody>
          <a:bodyPr/>
          <a:lstStyle>
            <a:lvl1pPr algn="ctr">
              <a:defRPr baseline="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4FD0A18-5B16-788B-80E8-CB339930B7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grass&#10;&#10;Description automatically generated">
            <a:extLst>
              <a:ext uri="{FF2B5EF4-FFF2-40B4-BE49-F238E27FC236}">
                <a16:creationId xmlns:a16="http://schemas.microsoft.com/office/drawing/2014/main" id="{FBFC2CCD-6967-CA45-B3E1-DD8F8176ED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 with low confidence">
            <a:extLst>
              <a:ext uri="{FF2B5EF4-FFF2-40B4-BE49-F238E27FC236}">
                <a16:creationId xmlns:a16="http://schemas.microsoft.com/office/drawing/2014/main" id="{6C236D37-DE14-8C41-BE2D-7E2087AD543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8" y="205977"/>
            <a:ext cx="7887572" cy="1229803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9" y="1570713"/>
            <a:ext cx="8459943" cy="4802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297A24F-1EE7-7A32-DE13-58333854D6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</p:sldLayoutIdLst>
  <p:hf hdr="0" ftr="0" dt="0"/>
  <p:txStyles>
    <p:titleStyle>
      <a:lvl1pPr algn="l" defTabSz="609585" rtl="0" eaLnBrk="1" latinLnBrk="0" hangingPunct="1">
        <a:lnSpc>
          <a:spcPct val="90000"/>
        </a:lnSpc>
        <a:spcBef>
          <a:spcPct val="0"/>
        </a:spcBef>
        <a:buNone/>
        <a:defRPr sz="40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11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32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8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51C151-84BE-3F29-012F-20FD499671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B97C74-F17F-538D-4E52-914D2A55E1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A03D87-F13B-5C0E-4DBD-E8C9A8B27E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0394A55-0D5E-E449-981A-A375C652BAC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2878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CFE86C-EDAE-E9E7-5840-33E89F3EE51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2028" y="-1921179"/>
            <a:ext cx="2512684" cy="293101"/>
          </a:xfrm>
        </p:spPr>
        <p:txBody>
          <a:bodyPr vert="horz" lIns="91440" tIns="0" rIns="91440" bIns="0" rtlCol="0" anchor="b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2477887528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5EA2"/>
      </a:hlink>
      <a:folHlink>
        <a:srgbClr val="492E8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1039</TotalTime>
  <Words>16</Words>
  <Application>Microsoft Macintosh PowerPoint</Application>
  <PresentationFormat>On-screen Show (4:3)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Arial-BoldMT</vt:lpstr>
      <vt:lpstr>Calibri</vt:lpstr>
      <vt:lpstr>UNMC Theme</vt:lpstr>
      <vt:lpstr>Title goes here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59</cp:revision>
  <dcterms:created xsi:type="dcterms:W3CDTF">2014-09-17T15:14:42Z</dcterms:created>
  <dcterms:modified xsi:type="dcterms:W3CDTF">2026-02-23T01:38:02Z</dcterms:modified>
</cp:coreProperties>
</file>