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2/21/26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 with medium confidence">
            <a:extLst>
              <a:ext uri="{FF2B5EF4-FFF2-40B4-BE49-F238E27FC236}">
                <a16:creationId xmlns:a16="http://schemas.microsoft.com/office/drawing/2014/main" id="{B6AF0D97-BDEE-054E-8ABB-EA12FF87A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07203" y="105419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07203" y="3329193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bg2"/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CB5F2CD-52C4-FA4C-8564-BD8F8929A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4"/>
            <a:ext cx="8459942" cy="4953033"/>
          </a:xfrm>
        </p:spPr>
        <p:txBody>
          <a:bodyPr/>
          <a:lstStyle>
            <a:lvl1pPr>
              <a:lnSpc>
                <a:spcPct val="110000"/>
              </a:lnSpc>
              <a:defRPr/>
            </a:lvl1pPr>
            <a:lvl2pPr>
              <a:lnSpc>
                <a:spcPct val="11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110000"/>
              </a:lnSpc>
              <a:defRPr sz="2800"/>
            </a:lvl3pPr>
            <a:lvl4pPr>
              <a:lnSpc>
                <a:spcPct val="110000"/>
              </a:lnSpc>
              <a:defRPr sz="2400"/>
            </a:lvl4pPr>
            <a:lvl5pPr>
              <a:lnSpc>
                <a:spcPct val="110000"/>
              </a:lnSpc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1D944D7-D9A8-8449-8A6F-7238FB14B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941420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941419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8460660" cy="122980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8"/>
            <a:ext cx="3196303" cy="4918197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90667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8459940" cy="1229801"/>
          </a:xfrm>
        </p:spPr>
        <p:txBody>
          <a:bodyPr tIns="0" bIns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4188696"/>
          </a:xfrm>
        </p:spPr>
        <p:txBody>
          <a:bodyPr anchor="t">
            <a:normAutofit/>
          </a:bodyPr>
          <a:lstStyle>
            <a:lvl1pPr marL="0" indent="0">
              <a:buNone/>
              <a:defRPr sz="3200" b="0">
                <a:solidFill>
                  <a:schemeClr val="bg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A3AB7E59-72F6-3948-BC8A-8F2A777E9D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08ADA07-232D-1C46-8D43-44D6104FC8C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845994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609585" rtl="0" eaLnBrk="1" latinLnBrk="0" hangingPunct="1">
        <a:lnSpc>
          <a:spcPct val="110000"/>
        </a:lnSpc>
        <a:spcBef>
          <a:spcPct val="20000"/>
        </a:spcBef>
        <a:buFontTx/>
        <a:buNone/>
        <a:defRPr sz="3200" kern="1200">
          <a:solidFill>
            <a:schemeClr val="bg1"/>
          </a:solidFill>
          <a:latin typeface="Arial"/>
          <a:ea typeface="+mn-ea"/>
          <a:cs typeface="Arial"/>
        </a:defRPr>
      </a:lvl1pPr>
      <a:lvl2pPr marL="611702" indent="-383108" algn="l" defTabSz="609585" rtl="0" eaLnBrk="1" latinLnBrk="0" hangingPunct="1">
        <a:lnSpc>
          <a:spcPct val="110000"/>
        </a:lnSpc>
        <a:spcBef>
          <a:spcPct val="20000"/>
        </a:spcBef>
        <a:buFont typeface="Wingdings" charset="2"/>
        <a:buChar char="§"/>
        <a:tabLst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996926" indent="-302676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•"/>
        <a:tabLst/>
        <a:defRPr sz="2800" kern="1200">
          <a:solidFill>
            <a:schemeClr val="bg1"/>
          </a:solidFill>
          <a:latin typeface="Arial"/>
          <a:ea typeface="+mn-ea"/>
          <a:cs typeface="Arial"/>
        </a:defRPr>
      </a:lvl3pPr>
      <a:lvl4pPr marL="1454114" indent="-311143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–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4pPr>
      <a:lvl5pPr marL="1828754" indent="-338658" algn="l" defTabSz="609585" rtl="0" eaLnBrk="1" latinLnBrk="0" hangingPunct="1">
        <a:lnSpc>
          <a:spcPct val="110000"/>
        </a:lnSpc>
        <a:spcBef>
          <a:spcPct val="20000"/>
        </a:spcBef>
        <a:buFont typeface="Arial"/>
        <a:buChar char="»"/>
        <a:tabLst/>
        <a:defRPr sz="2400" kern="1200">
          <a:solidFill>
            <a:schemeClr val="bg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A889-D9F3-0843-680C-C8A2D2063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90307-4840-D8B4-5DE9-308A55617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72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2B370-D464-8A7D-768F-FCECC2ED20C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831968"/>
            <a:ext cx="2802616" cy="215042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586783205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 DARK THEME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B7DBFF"/>
      </a:hlink>
      <a:folHlink>
        <a:srgbClr val="D6C9E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</TotalTime>
  <Words>15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Arial-BoldMT</vt:lpstr>
      <vt:lpstr>Calibri</vt:lpstr>
      <vt:lpstr>Wingdings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59</cp:revision>
  <dcterms:created xsi:type="dcterms:W3CDTF">2014-09-17T15:14:42Z</dcterms:created>
  <dcterms:modified xsi:type="dcterms:W3CDTF">2026-02-21T22:44:26Z</dcterms:modified>
</cp:coreProperties>
</file>