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37" r:id="rId1"/>
  </p:sldMasterIdLst>
  <p:notesMasterIdLst>
    <p:notesMasterId r:id="rId5"/>
  </p:notesMasterIdLst>
  <p:sldIdLst>
    <p:sldId id="262" r:id="rId2"/>
    <p:sldId id="263" r:id="rId3"/>
    <p:sldId id="264" r:id="rId4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B713"/>
    <a:srgbClr val="AD122A"/>
    <a:srgbClr val="A2B526"/>
    <a:srgbClr val="303B42"/>
    <a:srgbClr val="989EA3"/>
    <a:srgbClr val="AC1F2D"/>
    <a:srgbClr val="C3CD7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160" autoAdjust="0"/>
    <p:restoredTop sz="94521" autoAdjust="0"/>
  </p:normalViewPr>
  <p:slideViewPr>
    <p:cSldViewPr snapToGrid="0" snapToObjects="1">
      <p:cViewPr varScale="1">
        <p:scale>
          <a:sx n="154" d="100"/>
          <a:sy n="154" d="100"/>
        </p:scale>
        <p:origin x="1168" y="19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73A9C3-438C-BE4C-9B47-00447DA1FF7D}" type="datetimeFigureOut">
              <a:rPr lang="en-US" smtClean="0"/>
              <a:t>2/21/26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4B9F7B-6D2C-D847-BDB0-B95DB96DAE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13325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icture containing text&#10;&#10;Description automatically generated">
            <a:extLst>
              <a:ext uri="{FF2B5EF4-FFF2-40B4-BE49-F238E27FC236}">
                <a16:creationId xmlns:a16="http://schemas.microsoft.com/office/drawing/2014/main" id="{59FE1A1F-E636-2E45-A1C0-6418A55428D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089313" y="960720"/>
            <a:ext cx="7088318" cy="1404459"/>
          </a:xfrm>
        </p:spPr>
        <p:txBody>
          <a:bodyPr anchor="b">
            <a:noAutofit/>
          </a:bodyPr>
          <a:lstStyle>
            <a:lvl1pPr algn="l">
              <a:lnSpc>
                <a:spcPct val="80000"/>
              </a:lnSpc>
              <a:defRPr sz="4800" b="1" i="0" baseline="0">
                <a:solidFill>
                  <a:schemeClr val="bg1"/>
                </a:solidFill>
                <a:latin typeface="Arial-BoldMT"/>
                <a:cs typeface="Arial-BoldMT"/>
              </a:defRPr>
            </a:lvl1pPr>
          </a:lstStyle>
          <a:p>
            <a:r>
              <a:rPr lang="en-US" dirty="0"/>
              <a:t>Title goes here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089313" y="2659283"/>
            <a:ext cx="7088318" cy="1291335"/>
          </a:xfrm>
        </p:spPr>
        <p:txBody>
          <a:bodyPr>
            <a:normAutofit/>
          </a:bodyPr>
          <a:lstStyle>
            <a:lvl1pPr marL="0" indent="0" algn="l">
              <a:spcBef>
                <a:spcPts val="400"/>
              </a:spcBef>
              <a:buNone/>
              <a:defRPr sz="2800" b="0" i="0" baseline="0">
                <a:solidFill>
                  <a:schemeClr val="bg2"/>
                </a:solidFill>
                <a:latin typeface="+mn-lt"/>
                <a:cs typeface="Arial-BoldM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Speaker Name</a:t>
            </a:r>
          </a:p>
          <a:p>
            <a:r>
              <a:rPr lang="en-US" dirty="0"/>
              <a:t>College or Department</a:t>
            </a:r>
          </a:p>
        </p:txBody>
      </p:sp>
    </p:spTree>
    <p:extLst>
      <p:ext uri="{BB962C8B-B14F-4D97-AF65-F5344CB8AC3E}">
        <p14:creationId xmlns:p14="http://schemas.microsoft.com/office/powerpoint/2010/main" val="10085529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56EC772F-B9BF-784F-AD7D-9FE977C6E7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030" y="180607"/>
            <a:ext cx="8459938" cy="922351"/>
          </a:xfrm>
        </p:spPr>
        <p:txBody>
          <a:bodyPr tIns="0" bIns="0"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2029" y="1205567"/>
            <a:ext cx="8459942" cy="3714775"/>
          </a:xfrm>
        </p:spPr>
        <p:txBody>
          <a:bodyPr/>
          <a:lstStyle>
            <a:lvl1pPr>
              <a:lnSpc>
                <a:spcPct val="110000"/>
              </a:lnSpc>
              <a:defRPr/>
            </a:lvl1pPr>
            <a:lvl2pPr>
              <a:lnSpc>
                <a:spcPct val="110000"/>
              </a:lnSpc>
              <a:defRPr sz="2400">
                <a:latin typeface="Arial"/>
                <a:cs typeface="Arial"/>
              </a:defRPr>
            </a:lvl2pPr>
            <a:lvl3pPr>
              <a:lnSpc>
                <a:spcPct val="110000"/>
              </a:lnSpc>
              <a:defRPr sz="2400"/>
            </a:lvl3pPr>
            <a:lvl4pPr>
              <a:lnSpc>
                <a:spcPct val="110000"/>
              </a:lnSpc>
              <a:defRPr sz="2000"/>
            </a:lvl4pPr>
            <a:lvl5pPr>
              <a:lnSpc>
                <a:spcPct val="110000"/>
              </a:lnSpc>
              <a:defRPr sz="20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332756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– 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342030" y="180607"/>
            <a:ext cx="8459938" cy="922351"/>
          </a:xfrm>
        </p:spPr>
        <p:txBody>
          <a:bodyPr tIns="0" bIns="0"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027" y="1214277"/>
            <a:ext cx="4126605" cy="3706065"/>
          </a:xfrm>
        </p:spPr>
        <p:txBody>
          <a:bodyPr anchor="t">
            <a:normAutofit/>
          </a:bodyPr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Text Placeholder 2"/>
          <p:cNvSpPr>
            <a:spLocks noGrp="1"/>
          </p:cNvSpPr>
          <p:nvPr>
            <p:ph type="body" idx="14"/>
          </p:nvPr>
        </p:nvSpPr>
        <p:spPr>
          <a:xfrm>
            <a:off x="4679845" y="1214278"/>
            <a:ext cx="4122123" cy="3706064"/>
          </a:xfrm>
        </p:spPr>
        <p:txBody>
          <a:bodyPr anchor="t">
            <a:normAutofit/>
          </a:bodyPr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5034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w/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1B6ADC21-0F1B-6648-BD92-F0B0872D4D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030" y="180607"/>
            <a:ext cx="8459938" cy="922351"/>
          </a:xfrm>
        </p:spPr>
        <p:txBody>
          <a:bodyPr tIns="0" bIns="0"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027" y="1214278"/>
            <a:ext cx="3196303" cy="3688648"/>
          </a:xfrm>
        </p:spPr>
        <p:txBody>
          <a:bodyPr anchor="t">
            <a:normAutofit/>
          </a:bodyPr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3768918" y="1222919"/>
            <a:ext cx="5033770" cy="3680007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41256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w/ Subh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8AC42F36-D154-634A-8A87-7819C3A15B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030" y="180607"/>
            <a:ext cx="8459938" cy="922351"/>
          </a:xfrm>
        </p:spPr>
        <p:txBody>
          <a:bodyPr tIns="0" bIns="0"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341310" y="1184413"/>
            <a:ext cx="8460660" cy="481576"/>
          </a:xfrm>
        </p:spPr>
        <p:txBody>
          <a:bodyPr anchor="ctr"/>
          <a:lstStyle>
            <a:lvl1pPr>
              <a:defRPr b="1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028" y="1761404"/>
            <a:ext cx="8459942" cy="3141522"/>
          </a:xfrm>
        </p:spPr>
        <p:txBody>
          <a:bodyPr anchor="t">
            <a:normAutofit/>
          </a:bodyPr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5034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3762" y="1598065"/>
            <a:ext cx="8236475" cy="1206830"/>
          </a:xfrm>
        </p:spPr>
        <p:txBody>
          <a:bodyPr/>
          <a:lstStyle>
            <a:lvl1pPr algn="ctr">
              <a:defRPr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Subhead/ </a:t>
            </a:r>
            <a:br>
              <a:rPr lang="en-US" dirty="0"/>
            </a:br>
            <a:r>
              <a:rPr lang="en-US" dirty="0"/>
              <a:t>Section Header</a:t>
            </a:r>
          </a:p>
        </p:txBody>
      </p:sp>
    </p:spTree>
    <p:extLst>
      <p:ext uri="{BB962C8B-B14F-4D97-AF65-F5344CB8AC3E}">
        <p14:creationId xmlns:p14="http://schemas.microsoft.com/office/powerpoint/2010/main" val="10554488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E4FADDED-01D1-8C4A-8059-D7479B4AFEA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6191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Shape&#10;&#10;Description automatically generated with medium confidence">
            <a:extLst>
              <a:ext uri="{FF2B5EF4-FFF2-40B4-BE49-F238E27FC236}">
                <a16:creationId xmlns:a16="http://schemas.microsoft.com/office/drawing/2014/main" id="{FF89F8E8-2928-A649-B252-96252DB41CFE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2028" y="154483"/>
            <a:ext cx="8459942" cy="922352"/>
          </a:xfrm>
          <a:prstGeom prst="rect">
            <a:avLst/>
          </a:prstGeom>
        </p:spPr>
        <p:txBody>
          <a:bodyPr vert="horz" lIns="91440" tIns="0" rIns="91440" bIns="0" rtlCol="0" anchor="ctr">
            <a:noAutofit/>
          </a:bodyPr>
          <a:lstStyle/>
          <a:p>
            <a:r>
              <a:rPr lang="en-US" dirty="0"/>
              <a:t>Headline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028" y="1178033"/>
            <a:ext cx="8459943" cy="36813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3919059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  <p:sldLayoutId id="2147483739" r:id="rId2"/>
    <p:sldLayoutId id="2147483741" r:id="rId3"/>
    <p:sldLayoutId id="2147483745" r:id="rId4"/>
    <p:sldLayoutId id="2147483728" r:id="rId5"/>
    <p:sldLayoutId id="2147483744" r:id="rId6"/>
    <p:sldLayoutId id="2147483743" r:id="rId7"/>
  </p:sldLayoutIdLs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3600" b="1" i="0" kern="1200" baseline="0">
          <a:solidFill>
            <a:schemeClr val="bg1"/>
          </a:solidFill>
          <a:latin typeface="Arial"/>
          <a:ea typeface="+mj-ea"/>
          <a:cs typeface="Arial"/>
        </a:defRPr>
      </a:lvl1pPr>
    </p:titleStyle>
    <p:bodyStyle>
      <a:lvl1pPr marL="0" indent="0" algn="l" defTabSz="457200" rtl="0" eaLnBrk="1" latinLnBrk="0" hangingPunct="1">
        <a:lnSpc>
          <a:spcPct val="110000"/>
        </a:lnSpc>
        <a:spcBef>
          <a:spcPct val="20000"/>
        </a:spcBef>
        <a:buFontTx/>
        <a:buNone/>
        <a:defRPr sz="2400" kern="1200">
          <a:solidFill>
            <a:schemeClr val="bg1"/>
          </a:solidFill>
          <a:latin typeface="Arial"/>
          <a:ea typeface="+mn-ea"/>
          <a:cs typeface="Arial"/>
        </a:defRPr>
      </a:lvl1pPr>
      <a:lvl2pPr marL="458788" indent="-287338" algn="l" defTabSz="457200" rtl="0" eaLnBrk="1" latinLnBrk="0" hangingPunct="1">
        <a:lnSpc>
          <a:spcPct val="110000"/>
        </a:lnSpc>
        <a:spcBef>
          <a:spcPct val="20000"/>
        </a:spcBef>
        <a:buFont typeface="Wingdings" charset="2"/>
        <a:buChar char="§"/>
        <a:tabLst/>
        <a:defRPr sz="2400" kern="1200">
          <a:solidFill>
            <a:schemeClr val="bg1"/>
          </a:solidFill>
          <a:latin typeface="+mn-lt"/>
          <a:ea typeface="+mn-ea"/>
          <a:cs typeface="+mn-cs"/>
        </a:defRPr>
      </a:lvl2pPr>
      <a:lvl3pPr marL="747713" indent="-227013" algn="l" defTabSz="457200" rtl="0" eaLnBrk="1" latinLnBrk="0" hangingPunct="1">
        <a:lnSpc>
          <a:spcPct val="110000"/>
        </a:lnSpc>
        <a:spcBef>
          <a:spcPct val="20000"/>
        </a:spcBef>
        <a:buFont typeface="Arial"/>
        <a:buChar char="•"/>
        <a:tabLst/>
        <a:defRPr sz="2400" kern="1200">
          <a:solidFill>
            <a:schemeClr val="bg1"/>
          </a:solidFill>
          <a:latin typeface="Arial"/>
          <a:ea typeface="+mn-ea"/>
          <a:cs typeface="Arial"/>
        </a:defRPr>
      </a:lvl3pPr>
      <a:lvl4pPr marL="1090613" indent="-233363" algn="l" defTabSz="457200" rtl="0" eaLnBrk="1" latinLnBrk="0" hangingPunct="1">
        <a:lnSpc>
          <a:spcPct val="110000"/>
        </a:lnSpc>
        <a:spcBef>
          <a:spcPct val="20000"/>
        </a:spcBef>
        <a:buFont typeface="Arial"/>
        <a:buChar char="–"/>
        <a:tabLst/>
        <a:defRPr sz="2000" kern="1200">
          <a:solidFill>
            <a:schemeClr val="bg1"/>
          </a:solidFill>
          <a:latin typeface="Arial"/>
          <a:ea typeface="+mn-ea"/>
          <a:cs typeface="Arial"/>
        </a:defRPr>
      </a:lvl4pPr>
      <a:lvl5pPr marL="1371600" indent="-254000" algn="l" defTabSz="457200" rtl="0" eaLnBrk="1" latinLnBrk="0" hangingPunct="1">
        <a:lnSpc>
          <a:spcPct val="110000"/>
        </a:lnSpc>
        <a:spcBef>
          <a:spcPct val="20000"/>
        </a:spcBef>
        <a:buFont typeface="Arial"/>
        <a:buChar char="»"/>
        <a:tabLst/>
        <a:defRPr sz="2000" kern="1200">
          <a:solidFill>
            <a:schemeClr val="bg1"/>
          </a:solidFill>
          <a:latin typeface="Arial"/>
          <a:ea typeface="+mn-ea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Title goes here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b="1" dirty="0"/>
              <a:t>Speaker Name</a:t>
            </a:r>
          </a:p>
          <a:p>
            <a:r>
              <a:rPr lang="en-US" dirty="0"/>
              <a:t>College or Department</a:t>
            </a:r>
          </a:p>
        </p:txBody>
      </p:sp>
    </p:spTree>
    <p:extLst>
      <p:ext uri="{BB962C8B-B14F-4D97-AF65-F5344CB8AC3E}">
        <p14:creationId xmlns:p14="http://schemas.microsoft.com/office/powerpoint/2010/main" val="18073283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175F1D-4596-0E09-F149-45D9D6F8FA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BE88D1B-83AF-FCC1-9624-1E576218C8A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31143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C6A6B8-8ADD-114A-4E29-36E4D6B0B3BE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342028" y="-1412802"/>
            <a:ext cx="2384547" cy="207457"/>
          </a:xfrm>
        </p:spPr>
        <p:txBody>
          <a:bodyPr vert="horz" lIns="91440" tIns="0" rIns="91440" bIns="0" rtlCol="0" anchor="b">
            <a:noAutofit/>
          </a:bodyPr>
          <a:lstStyle/>
          <a:p>
            <a:r>
              <a:rPr lang="en-US" sz="1200" dirty="0">
                <a:solidFill>
                  <a:schemeClr val="tx1"/>
                </a:solidFill>
              </a:rPr>
              <a:t>Closing Slide [do not remove]</a:t>
            </a:r>
          </a:p>
        </p:txBody>
      </p:sp>
    </p:spTree>
    <p:extLst>
      <p:ext uri="{BB962C8B-B14F-4D97-AF65-F5344CB8AC3E}">
        <p14:creationId xmlns:p14="http://schemas.microsoft.com/office/powerpoint/2010/main" val="4065726044"/>
      </p:ext>
    </p:extLst>
  </p:cSld>
  <p:clrMapOvr>
    <a:masterClrMapping/>
  </p:clrMapOvr>
</p:sld>
</file>

<file path=ppt/theme/theme1.xml><?xml version="1.0" encoding="utf-8"?>
<a:theme xmlns:a="http://schemas.openxmlformats.org/drawingml/2006/main" name="UNMC Theme">
  <a:themeElements>
    <a:clrScheme name="UNMC DARK THEME">
      <a:dk1>
        <a:srgbClr val="000000"/>
      </a:dk1>
      <a:lt1>
        <a:srgbClr val="FFFFFF"/>
      </a:lt1>
      <a:dk2>
        <a:srgbClr val="2F3A41"/>
      </a:dk2>
      <a:lt2>
        <a:srgbClr val="DCDDDF"/>
      </a:lt2>
      <a:accent1>
        <a:srgbClr val="AD122A"/>
      </a:accent1>
      <a:accent2>
        <a:srgbClr val="005E63"/>
      </a:accent2>
      <a:accent3>
        <a:srgbClr val="00B2B9"/>
      </a:accent3>
      <a:accent4>
        <a:srgbClr val="129DBF"/>
      </a:accent4>
      <a:accent5>
        <a:srgbClr val="F26721"/>
      </a:accent5>
      <a:accent6>
        <a:srgbClr val="FCB614"/>
      </a:accent6>
      <a:hlink>
        <a:srgbClr val="B7DBFF"/>
      </a:hlink>
      <a:folHlink>
        <a:srgbClr val="D6C9EE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1803</TotalTime>
  <Words>15</Words>
  <Application>Microsoft Macintosh PowerPoint</Application>
  <PresentationFormat>On-screen Show (16:9)</PresentationFormat>
  <Paragraphs>4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Arial-BoldMT</vt:lpstr>
      <vt:lpstr>Calibri</vt:lpstr>
      <vt:lpstr>Wingdings</vt:lpstr>
      <vt:lpstr>UNMC Theme</vt:lpstr>
      <vt:lpstr>Title goes here</vt:lpstr>
      <vt:lpstr>PowerPoint Presentation</vt:lpstr>
      <vt:lpstr>Closing Slide [do not remove]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Greg</dc:creator>
  <cp:lastModifiedBy>Waples, Tom A</cp:lastModifiedBy>
  <cp:revision>54</cp:revision>
  <dcterms:created xsi:type="dcterms:W3CDTF">2014-09-17T15:14:42Z</dcterms:created>
  <dcterms:modified xsi:type="dcterms:W3CDTF">2026-02-21T22:42:55Z</dcterms:modified>
</cp:coreProperties>
</file>