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74" autoAdjust="0"/>
    <p:restoredTop sz="94521" autoAdjust="0"/>
  </p:normalViewPr>
  <p:slideViewPr>
    <p:cSldViewPr snapToGrid="0" snapToObjects="1">
      <p:cViewPr varScale="1">
        <p:scale>
          <a:sx n="154" d="100"/>
          <a:sy n="154" d="100"/>
        </p:scale>
        <p:origin x="1384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shape&#10;&#10;Description automatically generated">
            <a:extLst>
              <a:ext uri="{FF2B5EF4-FFF2-40B4-BE49-F238E27FC236}">
                <a16:creationId xmlns:a16="http://schemas.microsoft.com/office/drawing/2014/main" id="{EF11FE82-2743-B642-8A6A-AA729827F3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668727"/>
            <a:ext cx="7088318" cy="1404459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4800" b="1" i="0" baseline="0">
                <a:solidFill>
                  <a:schemeClr val="accent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2374974"/>
            <a:ext cx="7088318" cy="1291335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tx2"/>
                </a:solidFill>
                <a:latin typeface="+mn-l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3ECB389-276E-F14B-A9B1-050154E88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205567"/>
            <a:ext cx="8459942" cy="3474921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827BAAF-FD33-6C8D-24FA-BEF2DDFEF5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0A2727C2-1766-5341-93EF-4196EF951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4126605" cy="3458462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5" y="1214278"/>
            <a:ext cx="4122123" cy="3458462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F9F3CEB-7BCC-2BEA-5279-84925327E8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163192"/>
            <a:ext cx="7887572" cy="922352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3196303" cy="3481708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222919"/>
            <a:ext cx="5033770" cy="347306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E6F045-573F-3474-A41C-5C7AF76528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184413"/>
            <a:ext cx="8460660" cy="481576"/>
          </a:xfrm>
        </p:spPr>
        <p:txBody>
          <a:bodyPr anchor="ctr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761404"/>
            <a:ext cx="8459942" cy="2911335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2D205D-7625-91CB-1442-3BA85B4DAF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2" y="1598065"/>
            <a:ext cx="8236475" cy="1206830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1E9E312-37B5-BEEC-24B3-3D0E0A5BFF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9BB76D45-AD54-AC48-A434-D9345AC907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FE5A9A6-7B2F-6F42-8B4D-3B4A21321944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154483"/>
            <a:ext cx="7887572" cy="922352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178034"/>
            <a:ext cx="8459943" cy="34677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946D9EF-DB8B-C5C7-5485-9E5DFD4540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</p:sldLayoutIdLst>
  <p:hf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280F5-7D18-6E1B-34EB-B82A669D2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1C4BFD-684A-8051-4537-D4DB1EE744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D0EE43-B1E7-C368-D0DA-9CDDEB830A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327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A7B39-4D94-79C0-40A3-34A31CD832D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66966" y="-1337988"/>
            <a:ext cx="2467674" cy="190832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3307109222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908</TotalTime>
  <Words>16</Words>
  <Application>Microsoft Macintosh PowerPoint</Application>
  <PresentationFormat>On-screen Show (16:9)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57</cp:revision>
  <dcterms:created xsi:type="dcterms:W3CDTF">2014-09-17T15:14:42Z</dcterms:created>
  <dcterms:modified xsi:type="dcterms:W3CDTF">2026-02-21T22:40:05Z</dcterms:modified>
</cp:coreProperties>
</file>