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rrow&#10;&#10;Description automatically generated with medium confidence">
            <a:extLst>
              <a:ext uri="{FF2B5EF4-FFF2-40B4-BE49-F238E27FC236}">
                <a16:creationId xmlns:a16="http://schemas.microsoft.com/office/drawing/2014/main" id="{53E8E7D4-E263-0449-A782-12B78A695A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124723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3522233"/>
            <a:ext cx="7088318" cy="1721780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B13011-AA5D-AA4E-9553-48EF469C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5"/>
            <a:ext cx="8459942" cy="4546796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AF6E5D1-016E-DC34-7F8D-00E1480CB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F0A6634-4E88-514E-BD64-C53564956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524909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524909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E4C9BB6-8BA6-587E-C538-6A2C55B08B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9"/>
            <a:ext cx="3196303" cy="454545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545456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E6C7B2A-1F77-A943-466A-48154D92C4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381595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ABFD4E53-A10A-43AC-56C7-C935DFC437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2B7F76B-881D-9217-7631-5707F45595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ign in front of a hospital&#10;&#10;AI-generated content may be incorrect.">
            <a:extLst>
              <a:ext uri="{FF2B5EF4-FFF2-40B4-BE49-F238E27FC236}">
                <a16:creationId xmlns:a16="http://schemas.microsoft.com/office/drawing/2014/main" id="{FBE11F5B-6EA5-68A0-BD71-B60CE79198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" y="0"/>
            <a:ext cx="9143286" cy="685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80EE5DC-B3EB-894E-ADFC-F1B2E41023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" y="0"/>
            <a:ext cx="9143286" cy="685853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788757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3"/>
            <a:ext cx="8459943" cy="45937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954EAB7-5A5A-9985-D5AE-11B3E70808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92390-CFC6-DFA5-D2CD-30223805F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4FD6D-4417-FDFB-4AF3-288024739A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03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747A7-ED97-2F08-104B-06AA2E1EC12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575490"/>
            <a:ext cx="2501533" cy="192740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2259824522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1085</TotalTime>
  <Words>15</Words>
  <Application>Microsoft Macintosh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62</cp:revision>
  <dcterms:created xsi:type="dcterms:W3CDTF">2014-09-17T15:14:42Z</dcterms:created>
  <dcterms:modified xsi:type="dcterms:W3CDTF">2026-02-21T22:35:29Z</dcterms:modified>
</cp:coreProperties>
</file>