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5"/>
  </p:notesMasterIdLst>
  <p:sldIdLst>
    <p:sldId id="262" r:id="rId2"/>
    <p:sldId id="264" r:id="rId3"/>
    <p:sldId id="263" r:id="rId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713"/>
    <a:srgbClr val="AD122A"/>
    <a:srgbClr val="A2B526"/>
    <a:srgbClr val="303B42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01" autoAdjust="0"/>
    <p:restoredTop sz="94521" autoAdjust="0"/>
  </p:normalViewPr>
  <p:slideViewPr>
    <p:cSldViewPr snapToGrid="0" snapToObjects="1">
      <p:cViewPr varScale="1">
        <p:scale>
          <a:sx n="154" d="100"/>
          <a:sy n="154" d="100"/>
        </p:scale>
        <p:origin x="1480" y="19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3A9C3-438C-BE4C-9B47-00447DA1FF7D}" type="datetimeFigureOut">
              <a:rPr lang="en-US" smtClean="0"/>
              <a:t>2/21/26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9F7B-6D2C-D847-BDB0-B95DB96DA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3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B3137C9-B010-5240-9C4E-78DEC93B0D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3763" y="668727"/>
            <a:ext cx="7088318" cy="1404459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4800" b="1" i="0" baseline="0">
                <a:solidFill>
                  <a:schemeClr val="bg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3763" y="2374974"/>
            <a:ext cx="7088318" cy="1291335"/>
          </a:xfrm>
        </p:spPr>
        <p:txBody>
          <a:bodyPr>
            <a:normAutofit/>
          </a:bodyPr>
          <a:lstStyle>
            <a:lvl1pPr marL="0" indent="0" algn="l">
              <a:spcBef>
                <a:spcPts val="400"/>
              </a:spcBef>
              <a:buNone/>
              <a:defRPr sz="2800" b="0" i="0" baseline="0">
                <a:solidFill>
                  <a:schemeClr val="accent6">
                    <a:lumMod val="40000"/>
                    <a:lumOff val="60000"/>
                  </a:schemeClr>
                </a:solidFill>
                <a:latin typeface="+mn-lt"/>
                <a:cs typeface="Arial-BoldM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1F72465-AC28-B143-B0A3-DA444AE7F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28" y="163192"/>
            <a:ext cx="7887572" cy="922352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029" y="1205568"/>
            <a:ext cx="8459942" cy="3389680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latin typeface="Arial"/>
                <a:cs typeface="Arial"/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A1EEA3E-0C9D-99AE-EFCE-821C3CC327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641079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27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–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F184D8D-0B5F-CA4F-B5AF-4B15259B8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28" y="163192"/>
            <a:ext cx="7887572" cy="922352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8"/>
            <a:ext cx="4126605" cy="3318976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679845" y="1214278"/>
            <a:ext cx="4122123" cy="3318976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9B44F999-5141-A615-AB7A-5E083DF68B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641079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28" y="163192"/>
            <a:ext cx="7887572" cy="922352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8"/>
            <a:ext cx="3196303" cy="3342224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768918" y="1222919"/>
            <a:ext cx="5033770" cy="3342225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6B0805B-6906-8D51-D954-6DC41D8127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641079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12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42030" y="163191"/>
            <a:ext cx="7887570" cy="922351"/>
          </a:xfrm>
        </p:spPr>
        <p:txBody>
          <a:bodyPr tIns="0" bIns="0"/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41310" y="1184413"/>
            <a:ext cx="8460660" cy="481576"/>
          </a:xfrm>
        </p:spPr>
        <p:txBody>
          <a:bodyPr anchor="ctr"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761404"/>
            <a:ext cx="8459942" cy="2802847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05A89852-981D-06D1-C719-34E23542BA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641079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762" y="1598065"/>
            <a:ext cx="8236475" cy="1206830"/>
          </a:xfrm>
        </p:spPr>
        <p:txBody>
          <a:bodyPr/>
          <a:lstStyle>
            <a:lvl1pPr algn="ctr">
              <a:defRPr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Subhead/ </a:t>
            </a:r>
            <a:br>
              <a:rPr lang="en-US" dirty="0"/>
            </a:br>
            <a:r>
              <a:rPr lang="en-US" dirty="0"/>
              <a:t>Section Header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E3BE138F-952F-A022-F3B3-6069EA7B65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641079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44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ign in front of a hospital&#10;&#10;AI-generated content may be incorrect.">
            <a:extLst>
              <a:ext uri="{FF2B5EF4-FFF2-40B4-BE49-F238E27FC236}">
                <a16:creationId xmlns:a16="http://schemas.microsoft.com/office/drawing/2014/main" id="{614C709C-6923-8751-43EC-D8B5F9798B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CA534E4-42DC-9C36-185E-3DE876056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28" y="154483"/>
            <a:ext cx="7887572" cy="922352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178034"/>
            <a:ext cx="8459943" cy="3401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8B17967-CFD6-7C21-5B9A-CCC2679B0F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641079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  <p:sldLayoutId id="2147483745" r:id="rId4"/>
    <p:sldLayoutId id="2147483728" r:id="rId5"/>
    <p:sldLayoutId id="2147483744" r:id="rId6"/>
    <p:sldLayoutId id="2147483743" r:id="rId7"/>
  </p:sldLayoutIdLs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3600" b="1" i="0" kern="1200" baseline="0">
          <a:solidFill>
            <a:schemeClr val="accent1"/>
          </a:solidFill>
          <a:latin typeface="Arial"/>
          <a:ea typeface="+mj-ea"/>
          <a:cs typeface="Arial"/>
        </a:defRPr>
      </a:lvl1pPr>
    </p:titleStyle>
    <p:bodyStyle>
      <a:lvl1pPr marL="228600" marR="0" indent="-228600" algn="l" defTabSz="914400" rtl="0" eaLnBrk="1" fontAlgn="auto" latinLnBrk="0" hangingPunct="1">
        <a:lnSpc>
          <a:spcPct val="11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1pPr>
      <a:lvl2pPr marL="6858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807328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A0BC3A-71CF-72CC-E11F-E2E9C31026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AC6BAA-B551-F005-BF3B-3649F0D369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0717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A1AF65-1152-E4F3-25BA-67789F6B19E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42028" y="-1044146"/>
            <a:ext cx="2509237" cy="171310"/>
          </a:xfrm>
        </p:spPr>
        <p:txBody>
          <a:bodyPr vert="horz" lIns="91440" tIns="0" rIns="91440" bIns="0" rtlCol="0" anchor="b">
            <a:no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Closing Slide [do not remove]</a:t>
            </a:r>
          </a:p>
        </p:txBody>
      </p:sp>
    </p:spTree>
    <p:extLst>
      <p:ext uri="{BB962C8B-B14F-4D97-AF65-F5344CB8AC3E}">
        <p14:creationId xmlns:p14="http://schemas.microsoft.com/office/powerpoint/2010/main" val="1568156232"/>
      </p:ext>
    </p:extLst>
  </p:cSld>
  <p:clrMapOvr>
    <a:masterClrMapping/>
  </p:clrMapOvr>
</p:sld>
</file>

<file path=ppt/theme/theme1.xml><?xml version="1.0" encoding="utf-8"?>
<a:theme xmlns:a="http://schemas.openxmlformats.org/drawingml/2006/main" name="UNMC Theme">
  <a:themeElements>
    <a:clrScheme name="UNMC THEME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005EA2"/>
      </a:hlink>
      <a:folHlink>
        <a:srgbClr val="492E8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1221</TotalTime>
  <Words>15</Words>
  <Application>Microsoft Macintosh PowerPoint</Application>
  <PresentationFormat>On-screen Show (16:9)</PresentationFormat>
  <Paragraphs>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Arial-BoldMT</vt:lpstr>
      <vt:lpstr>Calibri</vt:lpstr>
      <vt:lpstr>UNMC Theme</vt:lpstr>
      <vt:lpstr>Title goes here</vt:lpstr>
      <vt:lpstr>PowerPoint Presentation</vt:lpstr>
      <vt:lpstr>Closing Slide [do not remove]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59</cp:revision>
  <dcterms:created xsi:type="dcterms:W3CDTF">2014-09-17T15:14:42Z</dcterms:created>
  <dcterms:modified xsi:type="dcterms:W3CDTF">2026-02-21T22:00:01Z</dcterms:modified>
</cp:coreProperties>
</file>