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5" r:id="rId3"/>
    <p:sldId id="264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0" autoAdjust="0"/>
    <p:restoredTop sz="94521" autoAdjust="0"/>
  </p:normalViewPr>
  <p:slideViewPr>
    <p:cSldViewPr snapToGrid="0" snapToObjects="1">
      <p:cViewPr varScale="1">
        <p:scale>
          <a:sx n="115" d="100"/>
          <a:sy n="115" d="100"/>
        </p:scale>
        <p:origin x="2288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FFC82A19-D4F9-3B49-8AFA-7FD566EF68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85520" y="1054197"/>
            <a:ext cx="7410001" cy="1872612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5400" b="1" i="0" baseline="0">
                <a:solidFill>
                  <a:schemeClr val="accent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85520" y="3329193"/>
            <a:ext cx="7410001" cy="1721780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tx2"/>
                </a:solidFill>
                <a:latin typeface="+mn-lt"/>
                <a:cs typeface="Arial-BoldM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CB5F2CD-52C4-FA4C-8564-BD8F8929A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320" y="217589"/>
            <a:ext cx="8019650" cy="1229801"/>
          </a:xfrm>
        </p:spPr>
        <p:txBody>
          <a:bodyPr tIns="0" bIns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2319" y="1607424"/>
            <a:ext cx="8019651" cy="4228297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0DCFC27-756D-E432-8926-52E543784E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210" y="637335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B357625-297D-3A44-BC7F-B244E893E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320" y="217589"/>
            <a:ext cx="8019650" cy="1229801"/>
          </a:xfrm>
        </p:spPr>
        <p:txBody>
          <a:bodyPr tIns="0" bIns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319" y="1619037"/>
            <a:ext cx="3915009" cy="4226959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886960" y="1619037"/>
            <a:ext cx="3915009" cy="4226959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081BE2A7-67F3-DCEE-B421-3B538843C7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210" y="637335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41BF129-3A32-B74D-9FAB-BF8F6ED60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320" y="217589"/>
            <a:ext cx="8019650" cy="1229801"/>
          </a:xfrm>
        </p:spPr>
        <p:txBody>
          <a:bodyPr tIns="0" bIns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320" y="1619038"/>
            <a:ext cx="3037840" cy="4216683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961682" y="1619038"/>
            <a:ext cx="4840288" cy="4216683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312B0FF-2755-B4C6-CA77-B905922DB7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210" y="637335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D6CA92A-3681-9B44-B17D-818843562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320" y="217589"/>
            <a:ext cx="8019650" cy="1229801"/>
          </a:xfrm>
        </p:spPr>
        <p:txBody>
          <a:bodyPr tIns="0" bIns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82320" y="1579218"/>
            <a:ext cx="8019650" cy="642101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320" y="2348539"/>
            <a:ext cx="8019650" cy="3487182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2B92983A-04E1-EF6B-3C08-5304450D10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210" y="637335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12800" y="2130753"/>
            <a:ext cx="8107680" cy="1609107"/>
          </a:xfrm>
        </p:spPr>
        <p:txBody>
          <a:bodyPr/>
          <a:lstStyle>
            <a:lvl1pPr algn="ctr">
              <a:defRPr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FF7E35B-F1FA-08B3-929E-1331FDB493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210" y="637335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F2F64E2B-DA18-C541-A246-E2B9A7606A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098EB0B7-BBC6-6748-8B3E-51C5999ADB0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480" y="205977"/>
            <a:ext cx="8009490" cy="1229803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480" y="1570713"/>
            <a:ext cx="8009492" cy="4285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C35C31F-A69D-1A4A-CBAD-398039D56D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210" y="637335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hf hdr="0" ftr="0" dt="0"/>
  <p:txStyles>
    <p:titleStyle>
      <a:lvl1pPr algn="l" defTabSz="609585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chemeClr val="accent1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A0BA9-DC5E-8A17-98F9-29A4608899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1ED4C7-618E-DD96-9E24-AC43D13DF1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AC572D-417D-21EE-7E23-86ED8080BD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858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3CE36-CB59-56E0-3DDD-4219CA8DC64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40080" y="-1733894"/>
            <a:ext cx="2361028" cy="221618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delete]</a:t>
            </a:r>
          </a:p>
        </p:txBody>
      </p:sp>
    </p:spTree>
    <p:extLst>
      <p:ext uri="{BB962C8B-B14F-4D97-AF65-F5344CB8AC3E}">
        <p14:creationId xmlns:p14="http://schemas.microsoft.com/office/powerpoint/2010/main" val="618943979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1050</TotalTime>
  <Words>16</Words>
  <Application>Microsoft Macintosh PowerPoint</Application>
  <PresentationFormat>On-screen Show (4:3)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delete]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61</cp:revision>
  <dcterms:created xsi:type="dcterms:W3CDTF">2014-09-17T15:14:42Z</dcterms:created>
  <dcterms:modified xsi:type="dcterms:W3CDTF">2026-02-21T22:47:18Z</dcterms:modified>
</cp:coreProperties>
</file>