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60" autoAdjust="0"/>
    <p:restoredTop sz="94521" autoAdjust="0"/>
  </p:normalViewPr>
  <p:slideViewPr>
    <p:cSldViewPr snapToGrid="0" snapToObjects="1">
      <p:cViewPr varScale="1">
        <p:scale>
          <a:sx n="154" d="100"/>
          <a:sy n="154" d="100"/>
        </p:scale>
        <p:origin x="1168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ext&#10;&#10;Description automatically generated with low confidence">
            <a:extLst>
              <a:ext uri="{FF2B5EF4-FFF2-40B4-BE49-F238E27FC236}">
                <a16:creationId xmlns:a16="http://schemas.microsoft.com/office/drawing/2014/main" id="{D3D5D617-35F0-5343-A400-8B17534D91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5004" y="630307"/>
            <a:ext cx="7088318" cy="1404459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4800" b="1" i="0" baseline="0">
                <a:solidFill>
                  <a:schemeClr val="accent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05004" y="2328870"/>
            <a:ext cx="7088318" cy="1291335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tx2"/>
                </a:solidFill>
                <a:latin typeface="+mn-l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6EC772F-B9BF-784F-AD7D-9FE977C6E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930" y="180607"/>
            <a:ext cx="8095037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6929" y="1205568"/>
            <a:ext cx="8095041" cy="3141708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BAE98C51-3675-4328-D835-D086CE4493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5194" y="4667657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B6EDA1F8-EC5D-0D44-A93D-FC0505C45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930" y="180607"/>
            <a:ext cx="8095037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29" y="1214278"/>
            <a:ext cx="3991763" cy="3171742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810205" y="1214278"/>
            <a:ext cx="3991763" cy="3171742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EB578BC8-305A-FC76-E0C8-E290F94E73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5194" y="4667657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B676CA74-AF2D-6E4A-B00D-2E0493FB8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930" y="180607"/>
            <a:ext cx="8095037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922" y="1214278"/>
            <a:ext cx="3146780" cy="3148495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980328" y="1222919"/>
            <a:ext cx="4822359" cy="3139854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6C482CEF-7CC6-5AA2-EC15-22DBEF4768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5194" y="4667657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C7AD60D5-E043-474E-B27C-4D822F2F6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930" y="180607"/>
            <a:ext cx="8095037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706930" y="1184413"/>
            <a:ext cx="8095040" cy="481576"/>
          </a:xfrm>
        </p:spPr>
        <p:txBody>
          <a:bodyPr anchor="ctr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28" y="1761404"/>
            <a:ext cx="8095041" cy="2616867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1815D258-2C2D-3E7A-EE64-7767F5C64B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5194" y="4667657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3879" y="1598065"/>
            <a:ext cx="8306440" cy="1206830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07D48F7E-BBE7-CB4D-3BA1-6AA3C45AFB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5194" y="4667657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0D76A29B-A7E2-DB4A-85A4-956F20312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background with black and white clouds&#10;&#10;AI-generated content may be incorrect.">
            <a:extLst>
              <a:ext uri="{FF2B5EF4-FFF2-40B4-BE49-F238E27FC236}">
                <a16:creationId xmlns:a16="http://schemas.microsoft.com/office/drawing/2014/main" id="{5BAE318C-B1C2-88F0-D774-5A69688D7831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6194" y="154483"/>
            <a:ext cx="8125775" cy="922352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194" y="1178033"/>
            <a:ext cx="8125777" cy="31769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79AAB49-7116-83E2-6894-F5FC537A61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5194" y="4667657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</p:sldLayoutIdLst>
  <p:hf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4F881C-9583-D590-9DBB-E8441DDD0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930" y="180607"/>
            <a:ext cx="8095037" cy="922351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8B655-8E95-7EAF-7BF0-56B15C4B31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CAACC3-FC74-EED8-2039-08574C9000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944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C17D0-3F01-747B-47CE-C050A22EDDA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84903" y="-1375198"/>
            <a:ext cx="2580812" cy="199541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911417788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1838</TotalTime>
  <Words>16</Words>
  <Application>Microsoft Macintosh PowerPoint</Application>
  <PresentationFormat>On-screen Show (16:9)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58</cp:revision>
  <dcterms:created xsi:type="dcterms:W3CDTF">2014-09-17T15:14:42Z</dcterms:created>
  <dcterms:modified xsi:type="dcterms:W3CDTF">2026-02-21T22:45:54Z</dcterms:modified>
</cp:coreProperties>
</file>