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424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C1E9BB9E-0F0B-634F-9711-FEF96E7589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07203" y="105419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accent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7203" y="3329193"/>
            <a:ext cx="7088318" cy="1721780"/>
          </a:xfrm>
        </p:spPr>
        <p:txBody>
          <a:bodyPr>
            <a:normAutofit/>
          </a:bodyPr>
          <a:lstStyle>
            <a:lvl1pPr marL="0" indent="0" algn="l">
              <a:spcBef>
                <a:spcPts val="400"/>
              </a:spcBef>
              <a:buNone/>
              <a:defRPr sz="2800" b="0" i="0" baseline="0">
                <a:solidFill>
                  <a:schemeClr val="tx2"/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CB5F2CD-52C4-FA4C-8564-BD8F8929A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217589"/>
            <a:ext cx="845994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4"/>
            <a:ext cx="8459942" cy="4464603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3FA600A-4A1C-1E9A-0924-C4B0D6B9D6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3970" y="6466491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1D944D7-D9A8-8449-8A6F-7238FB14B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217589"/>
            <a:ext cx="845994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44271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8"/>
            <a:ext cx="4122123" cy="4442716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30D7F22-E794-A0EE-0631-27C9EF1972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3970" y="6466491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8460660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8"/>
            <a:ext cx="3196303" cy="447353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462016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70FBE6-7DA9-B437-7497-808590FA7B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3970" y="6466491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845994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3723488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8719978-A2AE-E30B-54F6-5CFB51CC44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3970" y="6466491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B1A5826-A750-E5C3-B0FA-A947B15A17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3970" y="6466491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104F8CF5-A1FE-9744-B5E2-62A2B06621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6599212-6A85-E540-B884-8E41C917E6F6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845994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2"/>
            <a:ext cx="8459943" cy="4501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803E368-A86C-F321-557C-35B7FB5FD7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3970" y="6466491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hf hdr="0" ftr="0" dt="0"/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11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11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C1732-5576-6DBD-4147-4BBFE3678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61095-B2CC-29AD-7EB3-65A656F002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6F1C52-26D1-1259-F966-A2561A33B7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834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FD2AA-998D-C2A6-1D0E-49FB5BCB1F9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709306"/>
            <a:ext cx="2390021" cy="259647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2472935779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5EA2"/>
      </a:hlink>
      <a:folHlink>
        <a:srgbClr val="492E8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1074</TotalTime>
  <Words>16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57</cp:revision>
  <dcterms:created xsi:type="dcterms:W3CDTF">2014-09-17T15:14:42Z</dcterms:created>
  <dcterms:modified xsi:type="dcterms:W3CDTF">2026-02-21T22:38:42Z</dcterms:modified>
</cp:coreProperties>
</file>