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2B7F7535-034C-4441-B00C-39E9158837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07203" y="105419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7203" y="3329193"/>
            <a:ext cx="7088318" cy="172178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bg2"/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CB5F2CD-52C4-FA4C-8564-BD8F8929A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4"/>
            <a:ext cx="8459942" cy="4953033"/>
          </a:xfrm>
        </p:spPr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 sz="2800">
                <a:latin typeface="Arial"/>
                <a:cs typeface="Arial"/>
              </a:defRPr>
            </a:lvl2pPr>
            <a:lvl3pPr>
              <a:lnSpc>
                <a:spcPct val="110000"/>
              </a:lnSpc>
              <a:defRPr sz="2800"/>
            </a:lvl3pPr>
            <a:lvl4pPr>
              <a:lnSpc>
                <a:spcPct val="110000"/>
              </a:lnSpc>
              <a:defRPr sz="2400"/>
            </a:lvl4pPr>
            <a:lvl5pPr>
              <a:lnSpc>
                <a:spcPct val="110000"/>
              </a:lnSpc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1D944D7-D9A8-8449-8A6F-7238FB14B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941420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941419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8460660" cy="122980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918197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90667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188696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road, sign&#10;&#10;Description automatically generated">
            <a:extLst>
              <a:ext uri="{FF2B5EF4-FFF2-40B4-BE49-F238E27FC236}">
                <a16:creationId xmlns:a16="http://schemas.microsoft.com/office/drawing/2014/main" id="{57E91FE3-4ECA-2E4E-9019-42055BC4A5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08ADA07-232D-1C46-8D43-44D6104FC8C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845994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2"/>
            <a:ext cx="8459943" cy="490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609585" rtl="0" eaLnBrk="1" latinLnBrk="0" hangingPunct="1">
        <a:lnSpc>
          <a:spcPct val="110000"/>
        </a:lnSpc>
        <a:spcBef>
          <a:spcPct val="20000"/>
        </a:spcBef>
        <a:buFontTx/>
        <a:buNone/>
        <a:defRPr sz="3200" kern="1200">
          <a:solidFill>
            <a:schemeClr val="bg1"/>
          </a:solidFill>
          <a:latin typeface="Arial"/>
          <a:ea typeface="+mn-ea"/>
          <a:cs typeface="Arial"/>
        </a:defRPr>
      </a:lvl1pPr>
      <a:lvl2pPr marL="611702" indent="-383108" algn="l" defTabSz="609585" rtl="0" eaLnBrk="1" latinLnBrk="0" hangingPunct="1">
        <a:lnSpc>
          <a:spcPct val="110000"/>
        </a:lnSpc>
        <a:spcBef>
          <a:spcPct val="20000"/>
        </a:spcBef>
        <a:buFont typeface="Wingdings" charset="2"/>
        <a:buChar char="§"/>
        <a:tabLst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996926" indent="-302676" algn="l" defTabSz="609585" rtl="0" eaLnBrk="1" latinLnBrk="0" hangingPunct="1">
        <a:lnSpc>
          <a:spcPct val="110000"/>
        </a:lnSpc>
        <a:spcBef>
          <a:spcPct val="20000"/>
        </a:spcBef>
        <a:buFont typeface="Arial"/>
        <a:buChar char="•"/>
        <a:tabLst/>
        <a:defRPr sz="2800" kern="1200">
          <a:solidFill>
            <a:schemeClr val="bg1"/>
          </a:solidFill>
          <a:latin typeface="Arial"/>
          <a:ea typeface="+mn-ea"/>
          <a:cs typeface="Arial"/>
        </a:defRPr>
      </a:lvl3pPr>
      <a:lvl4pPr marL="1454114" indent="-311143" algn="l" defTabSz="609585" rtl="0" eaLnBrk="1" latinLnBrk="0" hangingPunct="1">
        <a:lnSpc>
          <a:spcPct val="110000"/>
        </a:lnSpc>
        <a:spcBef>
          <a:spcPct val="20000"/>
        </a:spcBef>
        <a:buFont typeface="Arial"/>
        <a:buChar char="–"/>
        <a:tabLst/>
        <a:defRPr sz="2400" kern="1200">
          <a:solidFill>
            <a:schemeClr val="bg1"/>
          </a:solidFill>
          <a:latin typeface="Arial"/>
          <a:ea typeface="+mn-ea"/>
          <a:cs typeface="Arial"/>
        </a:defRPr>
      </a:lvl4pPr>
      <a:lvl5pPr marL="1828754" indent="-338658" algn="l" defTabSz="609585" rtl="0" eaLnBrk="1" latinLnBrk="0" hangingPunct="1">
        <a:lnSpc>
          <a:spcPct val="110000"/>
        </a:lnSpc>
        <a:spcBef>
          <a:spcPct val="20000"/>
        </a:spcBef>
        <a:buFont typeface="Arial"/>
        <a:buChar char="»"/>
        <a:tabLst/>
        <a:defRPr sz="2400" kern="1200">
          <a:solidFill>
            <a:schemeClr val="bg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63C37-CEA2-DA1C-27FE-93145C152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EE7A48-2572-A8C3-C4AB-26CEAE9127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80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74F26-819C-7ECC-C871-88DB0862DFF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854271"/>
            <a:ext cx="2713406" cy="226193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585007818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DARK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B7DBFF"/>
      </a:hlink>
      <a:folHlink>
        <a:srgbClr val="D6C9E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1043</TotalTime>
  <Words>15</Words>
  <Application>Microsoft Macintosh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Arial-BoldMT</vt:lpstr>
      <vt:lpstr>Calibri</vt:lpstr>
      <vt:lpstr>Wingdings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57</cp:revision>
  <dcterms:created xsi:type="dcterms:W3CDTF">2014-09-17T15:14:42Z</dcterms:created>
  <dcterms:modified xsi:type="dcterms:W3CDTF">2026-02-21T21:53:25Z</dcterms:modified>
</cp:coreProperties>
</file>