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5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60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16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D1D54062-522A-0046-9EF3-3D9FC88948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89313" y="960720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89313" y="2659283"/>
            <a:ext cx="7088318" cy="1291335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bg2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7"/>
            <a:ext cx="8459942" cy="3714775"/>
          </a:xfrm>
        </p:spPr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 sz="2400">
                <a:latin typeface="Arial"/>
                <a:cs typeface="Arial"/>
              </a:defRPr>
            </a:lvl2pPr>
            <a:lvl3pPr>
              <a:lnSpc>
                <a:spcPct val="110000"/>
              </a:lnSpc>
              <a:defRPr sz="2400"/>
            </a:lvl3pPr>
            <a:lvl4pPr>
              <a:lnSpc>
                <a:spcPct val="110000"/>
              </a:lnSpc>
              <a:defRPr sz="2000"/>
            </a:lvl4pPr>
            <a:lvl5pPr>
              <a:lnSpc>
                <a:spcPct val="110000"/>
              </a:lnSpc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EC772F-B9BF-784F-AD7D-9FE977C6E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706065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706064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19"/>
            <a:ext cx="5033770" cy="3680007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6ADC21-0F1B-6648-BD92-F0B0872D4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3141522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C42F36-D154-634A-8A87-7819C3A15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logo on a red background&#10;&#10;AI-generated content may be incorrect.">
            <a:extLst>
              <a:ext uri="{FF2B5EF4-FFF2-40B4-BE49-F238E27FC236}">
                <a16:creationId xmlns:a16="http://schemas.microsoft.com/office/drawing/2014/main" id="{30EBDE58-C0B9-CF94-1721-5CEE6D1ADF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edical center with a logo&#10;&#10;AI-generated content may be incorrect.">
            <a:extLst>
              <a:ext uri="{FF2B5EF4-FFF2-40B4-BE49-F238E27FC236}">
                <a16:creationId xmlns:a16="http://schemas.microsoft.com/office/drawing/2014/main" id="{7BDAFC32-31D3-057D-3E22-043CED2005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34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FF89F8E8-2928-A649-B252-96252DB41CFE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845994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681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7" r:id="rId8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110000"/>
        </a:lnSpc>
        <a:spcBef>
          <a:spcPct val="20000"/>
        </a:spcBef>
        <a:buFontTx/>
        <a:buNone/>
        <a:defRPr sz="2400" kern="1200">
          <a:solidFill>
            <a:schemeClr val="bg1"/>
          </a:solidFill>
          <a:latin typeface="Arial"/>
          <a:ea typeface="+mn-ea"/>
          <a:cs typeface="Arial"/>
        </a:defRPr>
      </a:lvl1pPr>
      <a:lvl2pPr marL="458788" indent="-287338" algn="l" defTabSz="457200" rtl="0" eaLnBrk="1" latinLnBrk="0" hangingPunct="1">
        <a:lnSpc>
          <a:spcPct val="110000"/>
        </a:lnSpc>
        <a:spcBef>
          <a:spcPct val="20000"/>
        </a:spcBef>
        <a:buFont typeface="Wingdings" charset="2"/>
        <a:buChar char="§"/>
        <a:tabLst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747713" indent="-227013" algn="l" defTabSz="457200" rtl="0" eaLnBrk="1" latinLnBrk="0" hangingPunct="1">
        <a:lnSpc>
          <a:spcPct val="110000"/>
        </a:lnSpc>
        <a:spcBef>
          <a:spcPct val="20000"/>
        </a:spcBef>
        <a:buFont typeface="Arial"/>
        <a:buChar char="•"/>
        <a:tabLst/>
        <a:defRPr sz="2400" kern="1200">
          <a:solidFill>
            <a:schemeClr val="bg1"/>
          </a:solidFill>
          <a:latin typeface="Arial"/>
          <a:ea typeface="+mn-ea"/>
          <a:cs typeface="Arial"/>
        </a:defRPr>
      </a:lvl3pPr>
      <a:lvl4pPr marL="1090613" indent="-233363" algn="l" defTabSz="457200" rtl="0" eaLnBrk="1" latinLnBrk="0" hangingPunct="1">
        <a:lnSpc>
          <a:spcPct val="110000"/>
        </a:lnSpc>
        <a:spcBef>
          <a:spcPct val="20000"/>
        </a:spcBef>
        <a:buFont typeface="Arial"/>
        <a:buChar char="–"/>
        <a:tabLst/>
        <a:defRPr sz="2000" kern="1200">
          <a:solidFill>
            <a:schemeClr val="bg1"/>
          </a:solidFill>
          <a:latin typeface="Arial"/>
          <a:ea typeface="+mn-ea"/>
          <a:cs typeface="Arial"/>
        </a:defRPr>
      </a:lvl4pPr>
      <a:lvl5pPr marL="1371600" indent="-254000" algn="l" defTabSz="457200" rtl="0" eaLnBrk="1" latinLnBrk="0" hangingPunct="1">
        <a:lnSpc>
          <a:spcPct val="110000"/>
        </a:lnSpc>
        <a:spcBef>
          <a:spcPct val="20000"/>
        </a:spcBef>
        <a:buFont typeface="Arial"/>
        <a:buChar char="»"/>
        <a:tabLst/>
        <a:defRPr sz="2000" kern="1200">
          <a:solidFill>
            <a:schemeClr val="bg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DF84ECB-AE52-E159-C780-AD8F73B17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71FBF03-EE31-135D-589F-65D2D30DA8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102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C00D0-4DEF-ADA2-0B2E-A3B832A110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396177"/>
            <a:ext cx="2517550" cy="182519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1448401445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DARK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B7DBFF"/>
      </a:hlink>
      <a:folHlink>
        <a:srgbClr val="D6C9E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1813</TotalTime>
  <Words>15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Arial-BoldMT</vt:lpstr>
      <vt:lpstr>Calibri</vt:lpstr>
      <vt:lpstr>Wingdings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56</cp:revision>
  <dcterms:created xsi:type="dcterms:W3CDTF">2014-09-17T15:14:42Z</dcterms:created>
  <dcterms:modified xsi:type="dcterms:W3CDTF">2026-02-21T21:51:44Z</dcterms:modified>
</cp:coreProperties>
</file>