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 with medium confidence">
            <a:extLst>
              <a:ext uri="{FF2B5EF4-FFF2-40B4-BE49-F238E27FC236}">
                <a16:creationId xmlns:a16="http://schemas.microsoft.com/office/drawing/2014/main" id="{3C4A1A74-869D-974D-9610-AA4770A253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124723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3522233"/>
            <a:ext cx="7088318" cy="1721780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tx2"/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B9DC1C-311E-5644-B51D-A8C8CEE34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5"/>
            <a:ext cx="8459942" cy="4762554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49D9E04-C29B-6986-9720-6C5A12AD82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63570" y="6466491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95D6D8F-B6EE-5141-8FB2-91D18477D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771489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771489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A3F97C5-1E51-B817-5622-1C21371631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63570" y="6466491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9"/>
            <a:ext cx="3196303" cy="476121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749693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94C9A99-245E-A547-4C6F-25D598C667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63570" y="6466491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403171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989D370-2CAD-4CED-0082-C64B6A56AA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63570" y="6466491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3DFD005-FB2C-C876-D3FB-E3DCE881B2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63570" y="6466491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outdoor, road, sign&#10;&#10;Description automatically generated">
            <a:extLst>
              <a:ext uri="{FF2B5EF4-FFF2-40B4-BE49-F238E27FC236}">
                <a16:creationId xmlns:a16="http://schemas.microsoft.com/office/drawing/2014/main" id="{A0C354F0-6C54-6B4A-A739-CBF3B11009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6C236D37-DE14-8C41-BE2D-7E2087AD543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788757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3"/>
            <a:ext cx="8459943" cy="479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89F7345-EF45-DEC3-B037-049C46A715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63570" y="6466491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E10C4-4044-4744-EA34-59D62A90E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8181A0-D22A-E942-46E2-819CAB9682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AE4C6-C916-DE97-AF9C-DC5520D247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868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4B177-5624-AEE5-7D2F-6FE7116C2FE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687003"/>
            <a:ext cx="2479231" cy="170437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1183308283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1054</TotalTime>
  <Words>16</Words>
  <Application>Microsoft Macintosh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63</cp:revision>
  <dcterms:created xsi:type="dcterms:W3CDTF">2014-09-17T15:14:42Z</dcterms:created>
  <dcterms:modified xsi:type="dcterms:W3CDTF">2026-02-21T21:38:34Z</dcterms:modified>
</cp:coreProperties>
</file>