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2110D0A8-4735-3746-BE47-42BC0E8AFC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3ECB389-276E-F14B-A9B1-050154E88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467172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853A380-03E5-078D-49B5-D5EE04C4E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A2727C2-1766-5341-93EF-4196EF951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45846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45846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4721A69-46CE-F8A9-A817-848217F719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45756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19"/>
            <a:ext cx="5033770" cy="3457569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75BC50-CC6A-8B44-E1CC-BF29BE702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1133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47AED98-BBBF-89BA-89DF-474B230A3A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C1F790F-AFE1-F019-47E6-3ADC30B72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DA513E64-711D-A249-93E0-CC4B6293F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476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67E3C70-0D1C-51C5-413A-7A3037EAFD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7C61-1648-E647-4541-3FA2F4D3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CCCD1-92A4-3648-B250-FA3A8BE5A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F5D55-51C1-BD61-2865-0889FE704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950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6BC88-809D-7FA2-E479-55F26A1EEF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66733"/>
            <a:ext cx="2375535" cy="170322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03561011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859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57</cp:revision>
  <dcterms:created xsi:type="dcterms:W3CDTF">2014-09-17T15:14:42Z</dcterms:created>
  <dcterms:modified xsi:type="dcterms:W3CDTF">2026-02-21T21:36:47Z</dcterms:modified>
</cp:coreProperties>
</file>