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424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34BD5AF2-400A-5240-AABA-D6CE56373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B13011-AA5D-AA4E-9553-48EF469C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55707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046AF3F-50D4-C06B-1AFE-7900942E2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0A6634-4E88-514E-BD64-C53564956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C94FA3C-B142-FB56-B4A2-8D2D502C2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5146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5146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D83021-83F9-3950-57CA-5E633E36D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81595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FB837BE-C196-B98C-D030-0DD69A31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372E3C2-B1F9-B3AD-CCDF-BA4296A7E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ll tower with a colorful design on it&#10;&#10;AI-generated content may be incorrect.">
            <a:extLst>
              <a:ext uri="{FF2B5EF4-FFF2-40B4-BE49-F238E27FC236}">
                <a16:creationId xmlns:a16="http://schemas.microsoft.com/office/drawing/2014/main" id="{FE8737FD-FD3A-7182-88C7-DA7F298F6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5C6A3-B0DC-50EF-210E-3D33F28FF5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0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n a red background&#10;&#10;AI-generated content may be incorrect.">
            <a:extLst>
              <a:ext uri="{FF2B5EF4-FFF2-40B4-BE49-F238E27FC236}">
                <a16:creationId xmlns:a16="http://schemas.microsoft.com/office/drawing/2014/main" id="{4B4D2912-BE07-11F7-5329-8D42B744FD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3CE233-F662-5DC9-C9F7-A64C401C3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AC619E-09D5-236A-C684-5A9EE92EF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EDCF0-F792-1863-135B-66A8F148D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17DFC-F9F7-17BE-150C-ADDB9BB03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5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E43CF-D478-182A-CBA6-93F65A6168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854272"/>
            <a:ext cx="2557289" cy="25964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57554622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15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63</cp:revision>
  <dcterms:created xsi:type="dcterms:W3CDTF">2014-09-17T15:14:42Z</dcterms:created>
  <dcterms:modified xsi:type="dcterms:W3CDTF">2026-02-21T21:29:26Z</dcterms:modified>
</cp:coreProperties>
</file>