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6" autoAdjust="0"/>
    <p:restoredTop sz="94524" autoAdjust="0"/>
  </p:normalViewPr>
  <p:slideViewPr>
    <p:cSldViewPr snapToGrid="0" snapToObjects="1">
      <p:cViewPr varScale="1">
        <p:scale>
          <a:sx n="208" d="100"/>
          <a:sy n="208" d="100"/>
        </p:scale>
        <p:origin x="1040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F383A-F7D4-D44E-8DE0-B1702BB9E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CAAC5A-318E-B09D-7D78-5A6A862E1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351785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178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8ABD0CA-00A4-36F9-CCEE-E217CB4B5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695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6959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528640-BCC1-8BEC-E940-6CB0E19E6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165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E004B24-1B48-FCE2-4E98-328DF86AC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1834250-5359-07A4-2F1F-9D6953EEDC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with the University of Nebraska Medical Center logo.">
            <a:extLst>
              <a:ext uri="{FF2B5EF4-FFF2-40B4-BE49-F238E27FC236}">
                <a16:creationId xmlns:a16="http://schemas.microsoft.com/office/drawing/2014/main" id="{ED2F18DB-5599-2A86-4256-48E6CC3A0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Durham Research Center towers">
            <a:extLst>
              <a:ext uri="{FF2B5EF4-FFF2-40B4-BE49-F238E27FC236}">
                <a16:creationId xmlns:a16="http://schemas.microsoft.com/office/drawing/2014/main" id="{3811E62C-36B4-33DA-7520-BD74FE387D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UNMC emblem logo on a red background">
            <a:extLst>
              <a:ext uri="{FF2B5EF4-FFF2-40B4-BE49-F238E27FC236}">
                <a16:creationId xmlns:a16="http://schemas.microsoft.com/office/drawing/2014/main" id="{C6DEF109-623B-EF3B-73FD-2EB33172A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629F22B-8478-A4B7-7EC3-F50990710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525E3-97FB-557D-1DC0-F96198790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704E-2648-F116-9AAB-3011D122C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7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E5963-7EE0-2C52-11B9-06B4F6D134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79552"/>
            <a:ext cx="3024627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27498940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2026-02-21T21:18:41Z</dcterms:modified>
</cp:coreProperties>
</file>