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3" r:id="rId3"/>
    <p:sldId id="264" r:id="rId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60" autoAdjust="0"/>
    <p:restoredTop sz="94521" autoAdjust="0"/>
  </p:normalViewPr>
  <p:slideViewPr>
    <p:cSldViewPr snapToGrid="0" snapToObjects="1">
      <p:cViewPr varScale="1">
        <p:scale>
          <a:sx n="154" d="100"/>
          <a:sy n="154" d="100"/>
        </p:scale>
        <p:origin x="1168" y="19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2/21/26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59F11767-AF98-6548-A3A5-0C737D6B2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89313" y="960720"/>
            <a:ext cx="7088318" cy="1404459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4800" b="1" i="0" baseline="0">
                <a:solidFill>
                  <a:schemeClr val="accent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89313" y="2659283"/>
            <a:ext cx="7088318" cy="1291335"/>
          </a:xfrm>
        </p:spPr>
        <p:txBody>
          <a:bodyPr>
            <a:normAutofit/>
          </a:bodyPr>
          <a:lstStyle>
            <a:lvl1pPr marL="0" indent="0" algn="l">
              <a:spcBef>
                <a:spcPts val="400"/>
              </a:spcBef>
              <a:buNone/>
              <a:defRPr sz="2800" b="0" i="0" baseline="0">
                <a:solidFill>
                  <a:schemeClr val="tx2"/>
                </a:solidFill>
                <a:latin typeface="+mn-lt"/>
                <a:cs typeface="Arial-BoldM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6EC772F-B9BF-784F-AD7D-9FE977C6E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30" y="180607"/>
            <a:ext cx="8459938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205567"/>
            <a:ext cx="8459942" cy="3350935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  <a:p>
            <a:pPr lvl="4"/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48C20399-53AA-E59F-E56D-843EB19A33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9038" y="4751245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42030" y="180607"/>
            <a:ext cx="8459938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8"/>
            <a:ext cx="4126605" cy="3357722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5" y="1214278"/>
            <a:ext cx="4122123" cy="3357722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3EF580A1-4159-74E8-BC7B-A2AEFE7AED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9038" y="4751245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1B6ADC21-0F1B-6648-BD92-F0B0872D4D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30" y="180607"/>
            <a:ext cx="8459938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8"/>
            <a:ext cx="3196303" cy="3357722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222919"/>
            <a:ext cx="5033770" cy="3349081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75CCC6A3-C51C-5C7F-ED3E-D14412D4D6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9038" y="4751245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AC42F36-D154-634A-8A87-7819C3A15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30" y="180607"/>
            <a:ext cx="8459938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184413"/>
            <a:ext cx="8460660" cy="481576"/>
          </a:xfrm>
        </p:spPr>
        <p:txBody>
          <a:bodyPr anchor="ctr"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761404"/>
            <a:ext cx="8459942" cy="2787349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16E97C0B-746F-BA08-9EE6-4EEAD73682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9038" y="4751245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2" y="1598065"/>
            <a:ext cx="8236475" cy="1206830"/>
          </a:xfrm>
        </p:spPr>
        <p:txBody>
          <a:bodyPr/>
          <a:lstStyle>
            <a:lvl1pPr algn="ctr">
              <a:defRPr baseline="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B1141B29-3D8E-2CFC-01BC-0CB45BEA80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9038" y="4751245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logo&#10;&#10;Description automatically generated">
            <a:extLst>
              <a:ext uri="{FF2B5EF4-FFF2-40B4-BE49-F238E27FC236}">
                <a16:creationId xmlns:a16="http://schemas.microsoft.com/office/drawing/2014/main" id="{5FADF7A8-EB19-034E-9B98-769F0EEA5D7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C74819B5-8A34-9041-A4B1-6879C51C7F0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8" y="154483"/>
            <a:ext cx="8459942" cy="922352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178034"/>
            <a:ext cx="8459943" cy="3370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  <a:p>
            <a:pPr lvl="4"/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E151247-5606-2852-E28F-109DCBE35A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9038" y="4751245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</p:sldLayoutIdLst>
  <p:hf hdr="0" ftr="0" dt="0"/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11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47616E-E8CA-EDC1-E028-85CBC3121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0520E0-5060-DC6A-614A-CD48E3475A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FC578D-576A-F289-7B20-9A9A1144DE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0394A55-0D5E-E449-981A-A375C652BAC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6665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09A8F8-7033-EB28-DD73-0973292ADB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028" y="-1404490"/>
            <a:ext cx="2417797" cy="199145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2909859836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5EA2"/>
      </a:hlink>
      <a:folHlink>
        <a:srgbClr val="492E8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1784</TotalTime>
  <Words>16</Words>
  <Application>Microsoft Macintosh PowerPoint</Application>
  <PresentationFormat>On-screen Show (16:9)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Arial-BoldMT</vt:lpstr>
      <vt:lpstr>Calibri</vt:lpstr>
      <vt:lpstr>UNMC Theme</vt:lpstr>
      <vt:lpstr>Title goes here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54</cp:revision>
  <dcterms:created xsi:type="dcterms:W3CDTF">2014-09-17T15:14:42Z</dcterms:created>
  <dcterms:modified xsi:type="dcterms:W3CDTF">2026-02-21T21:32:21Z</dcterms:modified>
</cp:coreProperties>
</file>