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5"/>
  </p:notesMasterIdLst>
  <p:sldIdLst>
    <p:sldId id="262" r:id="rId2"/>
    <p:sldId id="263" r:id="rId3"/>
    <p:sldId id="264" r:id="rId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713"/>
    <a:srgbClr val="AD122A"/>
    <a:srgbClr val="A2B526"/>
    <a:srgbClr val="303B42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592" autoAdjust="0"/>
    <p:restoredTop sz="94521" autoAdjust="0"/>
  </p:normalViewPr>
  <p:slideViewPr>
    <p:cSldViewPr snapToGrid="0" snapToObjects="1">
      <p:cViewPr varScale="1">
        <p:scale>
          <a:sx n="154" d="100"/>
          <a:sy n="154" d="100"/>
        </p:scale>
        <p:origin x="1272" y="19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3A9C3-438C-BE4C-9B47-00447DA1FF7D}" type="datetimeFigureOut">
              <a:rPr lang="en-US" smtClean="0"/>
              <a:t>2/22/26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9F7B-6D2C-D847-BDB0-B95DB96DA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3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hape, arrow&#10;&#10;Description automatically generated with medium confidence">
            <a:extLst>
              <a:ext uri="{FF2B5EF4-FFF2-40B4-BE49-F238E27FC236}">
                <a16:creationId xmlns:a16="http://schemas.microsoft.com/office/drawing/2014/main" id="{C936A4B7-72D5-6A46-9479-9B32275454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3763" y="668727"/>
            <a:ext cx="7088318" cy="1404459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4800" b="1" i="0" baseline="0">
                <a:solidFill>
                  <a:schemeClr val="bg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3763" y="2374974"/>
            <a:ext cx="7088318" cy="1291335"/>
          </a:xfrm>
        </p:spPr>
        <p:txBody>
          <a:bodyPr>
            <a:normAutofit/>
          </a:bodyPr>
          <a:lstStyle>
            <a:lvl1pPr marL="0" indent="0" algn="l">
              <a:spcBef>
                <a:spcPts val="400"/>
              </a:spcBef>
              <a:buNone/>
              <a:defRPr sz="2800" b="0" i="0" baseline="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cs typeface="Arial-BoldM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FD92E8D-B07C-414C-A408-3315011E0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30" y="163191"/>
            <a:ext cx="788757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029" y="1205568"/>
            <a:ext cx="8459942" cy="3545678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latin typeface="Arial"/>
                <a:cs typeface="Arial"/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  <a:p>
            <a:pPr lvl="4"/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4160A55D-27B2-D2C5-2372-72AA4D18E5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27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–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192F6135-EE6E-FA40-813D-ED84CF2EA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30" y="163191"/>
            <a:ext cx="788757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7"/>
            <a:ext cx="4126605" cy="3706065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679845" y="1214278"/>
            <a:ext cx="4122123" cy="3536967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6CEFD790-9A07-1669-F70C-DF3B44BC65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28" y="163192"/>
            <a:ext cx="7887572" cy="922352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8"/>
            <a:ext cx="3196303" cy="3688648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768918" y="1222920"/>
            <a:ext cx="5033770" cy="3528326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8323AB9-87B5-4A5F-B58F-55EA90F225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12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42030" y="163191"/>
            <a:ext cx="788757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41310" y="1184413"/>
            <a:ext cx="8460660" cy="481576"/>
          </a:xfrm>
        </p:spPr>
        <p:txBody>
          <a:bodyPr anchor="ctr"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761404"/>
            <a:ext cx="8459942" cy="2989841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6F0AECEE-AF97-39BB-AC3F-017F2A8C5F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762" y="1598065"/>
            <a:ext cx="8236475" cy="1206830"/>
          </a:xfrm>
        </p:spPr>
        <p:txBody>
          <a:bodyPr/>
          <a:lstStyle>
            <a:lvl1pPr algn="ctr">
              <a:defRPr baseline="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Subhead/ </a:t>
            </a:r>
            <a:br>
              <a:rPr lang="en-US" dirty="0"/>
            </a:br>
            <a:r>
              <a:rPr lang="en-US" dirty="0"/>
              <a:t>Section Header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CE13C119-D4B9-23BD-35FF-F9508F35BD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44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diagram&#10;&#10;Description automatically generated">
            <a:extLst>
              <a:ext uri="{FF2B5EF4-FFF2-40B4-BE49-F238E27FC236}">
                <a16:creationId xmlns:a16="http://schemas.microsoft.com/office/drawing/2014/main" id="{86D620EA-966D-5A4D-8552-3C1AF97643B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logo&#10;&#10;Description automatically generated">
            <a:extLst>
              <a:ext uri="{FF2B5EF4-FFF2-40B4-BE49-F238E27FC236}">
                <a16:creationId xmlns:a16="http://schemas.microsoft.com/office/drawing/2014/main" id="{E20A0C86-DF72-0A47-9B16-78AEA1E7962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710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FE5A9A6-7B2F-6F42-8B4D-3B4A21321944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28" y="154483"/>
            <a:ext cx="7887572" cy="922352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178034"/>
            <a:ext cx="8459943" cy="3573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  <a:p>
            <a:pPr lvl="4"/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174D77C-3016-6C94-5C19-E8E582789B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  <p:sldLayoutId id="2147483745" r:id="rId4"/>
    <p:sldLayoutId id="2147483728" r:id="rId5"/>
    <p:sldLayoutId id="2147483744" r:id="rId6"/>
    <p:sldLayoutId id="2147483743" r:id="rId7"/>
    <p:sldLayoutId id="2147483746" r:id="rId8"/>
  </p:sldLayoutIdLst>
  <p:hf hdr="0" dt="0"/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3600" b="1" i="0" kern="1200" baseline="0">
          <a:solidFill>
            <a:srgbClr val="AD122A"/>
          </a:solidFill>
          <a:latin typeface="Arial"/>
          <a:ea typeface="+mj-ea"/>
          <a:cs typeface="Arial"/>
        </a:defRPr>
      </a:lvl1pPr>
    </p:titleStyle>
    <p:bodyStyle>
      <a:lvl1pPr marL="228600" marR="0" indent="-228600" algn="l" defTabSz="914400" rtl="0" eaLnBrk="1" fontAlgn="auto" latinLnBrk="0" hangingPunct="1">
        <a:lnSpc>
          <a:spcPct val="11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1pPr>
      <a:lvl2pPr marL="6858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807328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15BB25-4490-6225-63C8-FBFCD1BF50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D076C7-2299-77FD-B0DC-AA4C2EFD8F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8D0DD8-E376-FC48-8A7A-FACF62BBEC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0394A55-0D5E-E449-981A-A375C652BAC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15393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D76AB2-25F1-AF87-7147-BEC07A356F6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42028" y="-1487617"/>
            <a:ext cx="2608990" cy="215770"/>
          </a:xfrm>
        </p:spPr>
        <p:txBody>
          <a:bodyPr vert="horz" lIns="91440" tIns="0" rIns="91440" bIns="0" rtlCol="0" anchor="b">
            <a:no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Closing Slide [do not remove]</a:t>
            </a:r>
          </a:p>
        </p:txBody>
      </p:sp>
    </p:spTree>
    <p:extLst>
      <p:ext uri="{BB962C8B-B14F-4D97-AF65-F5344CB8AC3E}">
        <p14:creationId xmlns:p14="http://schemas.microsoft.com/office/powerpoint/2010/main" val="2902395889"/>
      </p:ext>
    </p:extLst>
  </p:cSld>
  <p:clrMapOvr>
    <a:masterClrMapping/>
  </p:clrMapOvr>
</p:sld>
</file>

<file path=ppt/theme/theme1.xml><?xml version="1.0" encoding="utf-8"?>
<a:theme xmlns:a="http://schemas.openxmlformats.org/drawingml/2006/main" name="UNMC Theme">
  <a:themeElements>
    <a:clrScheme name="UNMC THEME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005EA2"/>
      </a:hlink>
      <a:folHlink>
        <a:srgbClr val="492E8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842</TotalTime>
  <Words>16</Words>
  <Application>Microsoft Macintosh PowerPoint</Application>
  <PresentationFormat>On-screen Show (16:9)</PresentationFormat>
  <Paragraphs>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Arial-BoldMT</vt:lpstr>
      <vt:lpstr>Calibri</vt:lpstr>
      <vt:lpstr>UNMC Theme</vt:lpstr>
      <vt:lpstr>Title goes here</vt:lpstr>
      <vt:lpstr>PowerPoint Presentation</vt:lpstr>
      <vt:lpstr>Closing Slide [do not remove]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56</cp:revision>
  <dcterms:created xsi:type="dcterms:W3CDTF">2014-09-17T15:14:42Z</dcterms:created>
  <dcterms:modified xsi:type="dcterms:W3CDTF">2026-02-23T01:29:43Z</dcterms:modified>
</cp:coreProperties>
</file>