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92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272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rrow&#10;&#10;Description automatically generated with medium confidence">
            <a:extLst>
              <a:ext uri="{FF2B5EF4-FFF2-40B4-BE49-F238E27FC236}">
                <a16:creationId xmlns:a16="http://schemas.microsoft.com/office/drawing/2014/main" id="{DDFD5541-AF65-DE48-A8D0-2C2AC45804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FD92E8D-B07C-414C-A408-3315011E0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8459942" cy="354567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A37621E8-F030-90E6-2A81-D3F4720002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92F6135-EE6E-FA40-813D-ED84CF2EA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4126605" cy="370606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53696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C021A0C-FBD7-70DB-7E02-B6FEDB968D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63192"/>
            <a:ext cx="7887572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688648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528326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6B8A410-20EF-69F6-50DB-F7FE200970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989841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0E5972D-4A1C-1ED4-2D7D-CB13CF865C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EC2BD0E-386E-529A-DB7F-26B0D2176C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40C100E5-FF50-DB43-8004-0FCC57F61A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08453820-475D-EE47-AE27-3288BD8E03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313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FE5A9A6-7B2F-6F42-8B4D-3B4A2132194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8757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4"/>
            <a:ext cx="8459943" cy="357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A379B94-02E4-A77C-97C5-34DAC52A21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B3086-9A93-E598-F67E-C0370CF59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88C9F0-1229-CE86-8E79-053046DBA9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65163C-6751-98CD-2739-17F936D8BC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803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D35EB-A579-FBE5-D0A4-C316C710697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504242"/>
            <a:ext cx="2401172" cy="182519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3672146344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842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55</cp:revision>
  <dcterms:created xsi:type="dcterms:W3CDTF">2014-09-17T15:14:42Z</dcterms:created>
  <dcterms:modified xsi:type="dcterms:W3CDTF">2026-02-23T01:28:30Z</dcterms:modified>
</cp:coreProperties>
</file>