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2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arrow&#10;&#10;Description automatically generated with medium confidence">
            <a:extLst>
              <a:ext uri="{FF2B5EF4-FFF2-40B4-BE49-F238E27FC236}">
                <a16:creationId xmlns:a16="http://schemas.microsoft.com/office/drawing/2014/main" id="{4A23DC16-1D27-0A4A-B195-B7689BDA96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92E8D-B07C-414C-A408-3315011E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54567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54A2521-0B74-73F3-BBC6-5C51053A0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92F6135-EE6E-FA40-813D-ED84CF2E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7060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53696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05CCF93-1360-A0DA-C68B-44A7FCBEEF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63192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8864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52832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729AEF-DDEC-B36A-5819-BA22E70E6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98984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3339C50-F059-A5DF-E55C-9D6C205F51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1BBCB63-5C6D-3E90-E0CE-8402E3B2E2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8178CA4-8AD2-C348-AAB6-451744AF13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5A9A6-7B2F-6F42-8B4D-3B4A213219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57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6AA8C3-660B-77BC-2396-7988D189B3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7520" y="4751245"/>
            <a:ext cx="504281" cy="29523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A7ECD-4320-DA86-B07C-BA0BEAA7A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D0990-D7AC-E0BF-FF3A-13B24D3F5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7F93B9-49AB-6325-E5C6-0C072CC6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19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E96FD-C260-425C-1ED1-E6B446D2AC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454367"/>
            <a:ext cx="2426110" cy="19914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99355425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55</cp:revision>
  <dcterms:created xsi:type="dcterms:W3CDTF">2014-09-17T15:14:42Z</dcterms:created>
  <dcterms:modified xsi:type="dcterms:W3CDTF">2026-02-23T01:20:19Z</dcterms:modified>
</cp:coreProperties>
</file>