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292578-1728-764C-97E6-77EE89A685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F505381-CAC2-3D7F-411A-86A688992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FAE8574-6516-F1D9-80B6-430D37BC12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0341C6-917A-690D-8F92-D0020B03C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96D4605-801C-CDCF-0745-0E6F83C12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2CDE629-1C49-F5B4-B7EB-B52B31CC2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B095F68D-84A4-C64D-8D9B-C8E9CBBA2B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A5A218-D73C-55F6-A789-DE863EAE0E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5F7E3-8466-A4E2-7FA1-92158A683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9A1F5-EB7C-CEAE-05B9-DFE9AE73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9DDC1D-3303-9EC7-337A-C907B2BC8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37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4D25-1E38-CB39-2678-DF62C304CD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21116"/>
            <a:ext cx="2426110" cy="1825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855426797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54</cp:revision>
  <dcterms:created xsi:type="dcterms:W3CDTF">2014-09-17T15:14:42Z</dcterms:created>
  <dcterms:modified xsi:type="dcterms:W3CDTF">2026-02-23T01:27:06Z</dcterms:modified>
</cp:coreProperties>
</file>