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27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arrow&#10;&#10;Description automatically generated">
            <a:extLst>
              <a:ext uri="{FF2B5EF4-FFF2-40B4-BE49-F238E27FC236}">
                <a16:creationId xmlns:a16="http://schemas.microsoft.com/office/drawing/2014/main" id="{255FD5BD-1CFB-A444-B82A-93C0E815D4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FD92E8D-B07C-414C-A408-3315011E0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54567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1E42AB5-7133-1346-B90D-6020B91C55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92F6135-EE6E-FA40-813D-ED84CF2EA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70606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53696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D0E8ADB-3A1A-769A-7944-651386B29D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528326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6C6BB8-B203-08D8-9927-AFDF2B9034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989841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3DB3E77-47D1-A186-F0D0-FDAF5DBA3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9EEFDDE-087E-E722-196E-4E53C7FB1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AFBB0289-B5D0-FE4B-A53D-AC7A2B185B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3EA26A8A-EA29-B24C-996C-4B0665C0FC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4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5A9A6-7B2F-6F42-8B4D-3B4A2132194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57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F214258-7748-EA05-26EA-735A4AB4A1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8B1F0-165C-BD50-AB70-D821CED67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158B1A-E69D-C005-AF84-9E36E4C502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CE467D-5378-96C4-3F09-E57966B1D9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811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11C47-8900-AB4D-94DB-1875DFA915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396177"/>
            <a:ext cx="2359608" cy="182519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766297111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840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55</cp:revision>
  <dcterms:created xsi:type="dcterms:W3CDTF">2014-09-17T15:14:42Z</dcterms:created>
  <dcterms:modified xsi:type="dcterms:W3CDTF">2026-02-23T01:25:48Z</dcterms:modified>
</cp:coreProperties>
</file>