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4"/>
  </p:notes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0" autoAdjust="0"/>
    <p:restoredTop sz="94587" autoAdjust="0"/>
  </p:normalViewPr>
  <p:slideViewPr>
    <p:cSldViewPr snapToGrid="0" snapToObjects="1">
      <p:cViewPr varScale="1">
        <p:scale>
          <a:sx n="101" d="100"/>
          <a:sy n="101" d="100"/>
        </p:scale>
        <p:origin x="4384" y="192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5F4D5-43DD-7B48-B67B-A044ADAA99F6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213CB-3025-634C-B919-29B4BD0A6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16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Replace text with your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Resize or move boxes to fit your needs.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Arial as the font.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Only use colors from the UNMC color palette.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final file as a PDF before sharing with others.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4213CB-3025-634C-B919-29B4BD0A62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3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Replace text with your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Resize or move boxes to fit your needs.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Arial as the font.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Only use colors from the UNMC color palette.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final file as a PDF before sharing with others.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4213CB-3025-634C-B919-29B4BD0A62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82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MC – FPBCC-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2229" y="1320285"/>
            <a:ext cx="7315200" cy="3448802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566" y="5097832"/>
            <a:ext cx="6126263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566" y="5621124"/>
            <a:ext cx="6126263" cy="666658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1565" y="8486924"/>
            <a:ext cx="6126262" cy="293185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1564" y="6368035"/>
            <a:ext cx="6126263" cy="1787445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Event description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Sed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, </a:t>
            </a:r>
            <a:r>
              <a:rPr lang="en-US" dirty="0" err="1"/>
              <a:t>sollicitudin</a:t>
            </a:r>
            <a:r>
              <a:rPr lang="en-US" dirty="0"/>
              <a:t> in </a:t>
            </a:r>
            <a:r>
              <a:rPr lang="en-US" dirty="0" err="1"/>
              <a:t>augue</a:t>
            </a:r>
            <a:r>
              <a:rPr lang="en-US" dirty="0"/>
              <a:t> ac, convallis </a:t>
            </a:r>
            <a:r>
              <a:rPr lang="en-US" dirty="0" err="1"/>
              <a:t>aliquet</a:t>
            </a:r>
            <a:r>
              <a:rPr lang="en-US" dirty="0"/>
              <a:t> est. Nunc in </a:t>
            </a:r>
            <a:r>
              <a:rPr lang="en-US" dirty="0" err="1"/>
              <a:t>sapien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fermentum gravida </a:t>
            </a:r>
            <a:r>
              <a:rPr lang="en-US" dirty="0" err="1"/>
              <a:t>placerat</a:t>
            </a:r>
            <a:r>
              <a:rPr lang="en-US" dirty="0"/>
              <a:t>. Duis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. Sed </a:t>
            </a:r>
            <a:r>
              <a:rPr lang="en-US" dirty="0" err="1"/>
              <a:t>tincidunt</a:t>
            </a:r>
            <a:r>
              <a:rPr lang="en-US" dirty="0"/>
              <a:t>, ligula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pharetra </a:t>
            </a:r>
            <a:r>
              <a:rPr lang="en-US" dirty="0" err="1"/>
              <a:t>augue</a:t>
            </a:r>
            <a:r>
              <a:rPr lang="en-US" dirty="0"/>
              <a:t>, et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vel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MC – FPBCC-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MC Fred &amp; Pamela Buffett Cancer Center logo.">
            <a:extLst>
              <a:ext uri="{FF2B5EF4-FFF2-40B4-BE49-F238E27FC236}">
                <a16:creationId xmlns:a16="http://schemas.microsoft.com/office/drawing/2014/main" id="{61FC4FA3-D157-E8DD-1C18-7C59653172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2229" y="1320285"/>
            <a:ext cx="7315200" cy="3448802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566" y="5097832"/>
            <a:ext cx="6126263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1566" y="5621124"/>
            <a:ext cx="6126263" cy="666658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1565" y="8486924"/>
            <a:ext cx="6126262" cy="293185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1564" y="6368035"/>
            <a:ext cx="6126263" cy="1787445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Event description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Sed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, </a:t>
            </a:r>
            <a:r>
              <a:rPr lang="en-US" dirty="0" err="1"/>
              <a:t>sollicitudin</a:t>
            </a:r>
            <a:r>
              <a:rPr lang="en-US" dirty="0"/>
              <a:t> in </a:t>
            </a:r>
            <a:r>
              <a:rPr lang="en-US" dirty="0" err="1"/>
              <a:t>augue</a:t>
            </a:r>
            <a:r>
              <a:rPr lang="en-US" dirty="0"/>
              <a:t> ac, convallis </a:t>
            </a:r>
            <a:r>
              <a:rPr lang="en-US" dirty="0" err="1"/>
              <a:t>aliquet</a:t>
            </a:r>
            <a:r>
              <a:rPr lang="en-US" dirty="0"/>
              <a:t> est. Nunc in </a:t>
            </a:r>
            <a:r>
              <a:rPr lang="en-US" dirty="0" err="1"/>
              <a:t>sapien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fermentum gravida </a:t>
            </a:r>
            <a:r>
              <a:rPr lang="en-US" dirty="0" err="1"/>
              <a:t>placerat</a:t>
            </a:r>
            <a:r>
              <a:rPr lang="en-US" dirty="0"/>
              <a:t>. Duis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. Sed </a:t>
            </a:r>
            <a:r>
              <a:rPr lang="en-US" dirty="0" err="1"/>
              <a:t>tincidunt</a:t>
            </a:r>
            <a:r>
              <a:rPr lang="en-US" dirty="0"/>
              <a:t>, ligula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pharetra </a:t>
            </a:r>
            <a:r>
              <a:rPr lang="en-US" dirty="0" err="1"/>
              <a:t>augue</a:t>
            </a:r>
            <a:r>
              <a:rPr lang="en-US" dirty="0"/>
              <a:t>, et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vel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562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MC Fred &amp; Pamela Buffett Cancer Center logo.">
            <a:extLst>
              <a:ext uri="{FF2B5EF4-FFF2-40B4-BE49-F238E27FC236}">
                <a16:creationId xmlns:a16="http://schemas.microsoft.com/office/drawing/2014/main" id="{6DDED84E-C2FF-297C-4EAC-FD536FD06B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C1F2D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790DAAD-FA4D-BA41-BD49-01ED00E91D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3123FC-2AC1-8548-A0A8-58816EE80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6AB996-4D6A-4249-AB91-568480069D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C5E6B0-C2EC-7745-8326-0C284AD7FF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4258DE-AC3D-8E4F-9432-22CC677839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3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5566AB6-B70E-8B4A-BE11-CA4066466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8D383-1FEA-4F43-82F5-DBDE03589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4A810-8A10-984E-8836-BC9E0CF2BA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4E6A51-8C77-BC4E-9789-F2E9317396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14B710-4FE1-5741-AC36-C0172D80F0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29248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Custom 1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362</TotalTime>
  <Words>82</Words>
  <Application>Microsoft Macintosh PowerPoint</Application>
  <PresentationFormat>Custom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NeMed_Presentation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40</cp:revision>
  <cp:lastPrinted>2019-10-01T14:50:52Z</cp:lastPrinted>
  <dcterms:created xsi:type="dcterms:W3CDTF">2014-09-17T15:14:42Z</dcterms:created>
  <dcterms:modified xsi:type="dcterms:W3CDTF">2025-10-08T20:57:34Z</dcterms:modified>
</cp:coreProperties>
</file>