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0" autoAdjust="0"/>
    <p:restoredTop sz="94726" autoAdjust="0"/>
  </p:normalViewPr>
  <p:slideViewPr>
    <p:cSldViewPr snapToGrid="0" snapToObjects="1">
      <p:cViewPr>
        <p:scale>
          <a:sx n="75" d="100"/>
          <a:sy n="75" d="100"/>
        </p:scale>
        <p:origin x="2672" y="288"/>
      </p:cViewPr>
      <p:guideLst>
        <p:guide orient="horz" pos="3168"/>
        <p:guide pos="2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41A480E-8346-7441-8800-E734E5FCFD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6B44AB-2565-B04C-ACC5-C151EECF02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6C98B-52D6-8442-AE60-0953359559BA}" type="datetimeFigureOut">
              <a:rPr lang="en-US" smtClean="0"/>
              <a:t>10/8/25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F381D4-9B26-E642-BA51-16AD02DDA8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C34FD6-6464-FC4A-81C6-72E3C30E8DE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F75-3751-174F-816F-A8A1844C6E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2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4EDF7-C0F2-7C49-8071-48421803AC9F}" type="datetimeFigureOut">
              <a:rPr lang="en-US" smtClean="0"/>
              <a:t>10/8/25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540EA-F4E9-EF45-8EC5-806324723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04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Replace text with your content.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Resize or move boxes to fit your needs.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Arial as the font.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Only use colors from the UNMC color palette.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Save final file as a PDF before sharing with others.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A540EA-F4E9-EF45-8EC5-80632472316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4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5771" y="290052"/>
            <a:ext cx="4905829" cy="3387398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253" y="4062025"/>
            <a:ext cx="4558718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Headline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253" y="4585317"/>
            <a:ext cx="4558718" cy="373473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2250" y="7762759"/>
            <a:ext cx="4558719" cy="655527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Contact: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250" y="5179413"/>
            <a:ext cx="4558719" cy="228093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Content goes here.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7C6D1D3C-4334-9649-B714-1C18C93D6C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20470" y="1944914"/>
            <a:ext cx="1894731" cy="551706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1" i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</a:defRPr>
            </a:lvl1pPr>
          </a:lstStyle>
          <a:p>
            <a:pPr marL="171450" marR="0" lvl="0" indent="-17145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Subhead goes here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E3FF500C-96FA-AD43-9F49-CCC95FD8DBE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20470" y="2599197"/>
            <a:ext cx="1894731" cy="5266301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 smtClean="0">
                <a:solidFill>
                  <a:schemeClr val="bg1"/>
                </a:solidFill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sem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MC Fred &amp; Pamela Buffett Cancer Center logo.">
            <a:extLst>
              <a:ext uri="{FF2B5EF4-FFF2-40B4-BE49-F238E27FC236}">
                <a16:creationId xmlns:a16="http://schemas.microsoft.com/office/drawing/2014/main" id="{5825647E-0FF2-687E-0655-408143A840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5771" y="290052"/>
            <a:ext cx="4905829" cy="3387398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253" y="4062025"/>
            <a:ext cx="4558718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253" y="4585317"/>
            <a:ext cx="4558718" cy="373473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2251" y="7762759"/>
            <a:ext cx="4558718" cy="655527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250" y="5179413"/>
            <a:ext cx="4558719" cy="228093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Content goes here.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7C6D1D3C-4334-9649-B714-1C18C93D6C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20470" y="1944914"/>
            <a:ext cx="1894731" cy="551706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1" i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</a:defRPr>
            </a:lvl1pPr>
          </a:lstStyle>
          <a:p>
            <a:pPr marL="171450" marR="0" lvl="0" indent="-17145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Subhead goes here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E3FF500C-96FA-AD43-9F49-CCC95FD8DBE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20470" y="2599197"/>
            <a:ext cx="1894731" cy="5266301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 smtClean="0">
                <a:solidFill>
                  <a:schemeClr val="bg1"/>
                </a:solidFill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sem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192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MC Fred &amp; Pamela Buffett Cancer Center logo.">
            <a:extLst>
              <a:ext uri="{FF2B5EF4-FFF2-40B4-BE49-F238E27FC236}">
                <a16:creationId xmlns:a16="http://schemas.microsoft.com/office/drawing/2014/main" id="{3837E4BC-EE80-E48F-4029-314D7EB7AF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5771" y="285134"/>
            <a:ext cx="4905829" cy="3392315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253" y="4062025"/>
            <a:ext cx="4558718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Headline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253" y="4585317"/>
            <a:ext cx="4558718" cy="373473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2250" y="7762759"/>
            <a:ext cx="4558719" cy="655527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Contact: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250" y="5179413"/>
            <a:ext cx="4558719" cy="228093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Content goes here.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7C6D1D3C-4334-9649-B714-1C18C93D6C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20470" y="1944914"/>
            <a:ext cx="1894731" cy="551706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1" i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</a:defRPr>
            </a:lvl1pPr>
          </a:lstStyle>
          <a:p>
            <a:pPr marL="171450" marR="0" lvl="0" indent="-17145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Subhead goes here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E3FF500C-96FA-AD43-9F49-CCC95FD8DBE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20470" y="2599197"/>
            <a:ext cx="1894731" cy="5266301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 smtClean="0">
                <a:solidFill>
                  <a:schemeClr val="bg1"/>
                </a:solidFill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sem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220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MC Fred &amp; Pamela Buffett Cancer Center logo.">
            <a:extLst>
              <a:ext uri="{FF2B5EF4-FFF2-40B4-BE49-F238E27FC236}">
                <a16:creationId xmlns:a16="http://schemas.microsoft.com/office/drawing/2014/main" id="{03E5C204-0683-1932-AC5B-EF5606FA61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5771" y="285134"/>
            <a:ext cx="4905829" cy="3392315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253" y="4062025"/>
            <a:ext cx="4558718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253" y="4585317"/>
            <a:ext cx="4558718" cy="373473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2251" y="7762759"/>
            <a:ext cx="4558718" cy="655527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250" y="5179413"/>
            <a:ext cx="4558719" cy="228093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Content goes here.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7C6D1D3C-4334-9649-B714-1C18C93D6C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20470" y="1944914"/>
            <a:ext cx="1894731" cy="551706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1" i="0" smtClean="0">
                <a:solidFill>
                  <a:schemeClr val="bg1"/>
                </a:solidFill>
                <a:effectLst/>
              </a:defRPr>
            </a:lvl1pPr>
          </a:lstStyle>
          <a:p>
            <a:pPr marL="171450" marR="0" lvl="0" indent="-17145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Subhead goes here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E3FF500C-96FA-AD43-9F49-CCC95FD8DBE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20470" y="2599197"/>
            <a:ext cx="1894731" cy="5266301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0" i="0" smtClean="0">
                <a:solidFill>
                  <a:schemeClr val="bg1"/>
                </a:solidFill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sem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19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MC Fred &amp; Pamela Buffett Cancer Center logo.">
            <a:extLst>
              <a:ext uri="{FF2B5EF4-FFF2-40B4-BE49-F238E27FC236}">
                <a16:creationId xmlns:a16="http://schemas.microsoft.com/office/drawing/2014/main" id="{0DDFFF2A-48F6-C970-AD71-47DFB991E1A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7A2B2B-B8C2-AC45-9348-C98F18F0C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988" y="2678113"/>
            <a:ext cx="4588555" cy="1400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70094DC5-27EB-A241-BC6E-59749931B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8" y="534988"/>
            <a:ext cx="4588555" cy="1944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AC1F2D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7EBBDFB-CE0C-624F-BFA2-4CCA4148BE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29DD52-E33E-7746-919C-B07C4FB2F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35D66C-64FD-9A43-AC38-71BCD7DC2B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3DDE35-140E-7D4B-AF40-541BE7B26D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E70DF3F-FC7E-5847-B301-3853DC6902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915FC5-2EFE-3F48-973D-3F545F9E595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Replace text with your content.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F105339-DAD9-2C45-88D0-46D3AA6E44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Resize or move boxes to fit your needs.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Arial as the font.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Only use colors from the UNMC color palette.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Save final file as a PDF before sharing with others.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925200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Custom 1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452</TotalTime>
  <Words>83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NeMed_Presentation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49</cp:revision>
  <cp:lastPrinted>2019-10-01T14:50:52Z</cp:lastPrinted>
  <dcterms:created xsi:type="dcterms:W3CDTF">2014-09-17T15:14:42Z</dcterms:created>
  <dcterms:modified xsi:type="dcterms:W3CDTF">2025-10-08T21:05:01Z</dcterms:modified>
</cp:coreProperties>
</file>