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4" autoAdjust="0"/>
    <p:restoredTop sz="94658" autoAdjust="0"/>
  </p:normalViewPr>
  <p:slideViewPr>
    <p:cSldViewPr snapToGrid="0" snapToObjects="1">
      <p:cViewPr varScale="1">
        <p:scale>
          <a:sx n="79" d="100"/>
          <a:sy n="79" d="100"/>
        </p:scale>
        <p:origin x="2472" y="200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D7F5C-A7AE-E748-A9C5-1682BED948ED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0C63AF-7C01-4B4E-A259-8D139C94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7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Resize or move boxes to fit your needs.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Arial as the font.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Only use colors from the UNMC color palette.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final file as a PDF before sharing with others.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C63AF-7C01-4B4E-A259-8D139C9426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69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646137" y="2739395"/>
            <a:ext cx="1931635" cy="2604294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6139" y="1321235"/>
            <a:ext cx="5654547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46139" y="1844527"/>
            <a:ext cx="5654545" cy="659341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6137" y="8536763"/>
            <a:ext cx="5654547" cy="386089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73714" y="3556764"/>
            <a:ext cx="3526970" cy="1773032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Delete extra pages. Save final file as a PDF.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732CCBC-74D8-0840-8ED1-55F81352C3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3714" y="2750633"/>
            <a:ext cx="3526970" cy="62130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1" i="0" smtClean="0">
                <a:solidFill>
                  <a:schemeClr val="tx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Speaker Name, PhD</a:t>
            </a:r>
          </a:p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2A6B76F0-F5D2-E14E-A1A5-32AE98CFE5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46137" y="5514626"/>
            <a:ext cx="5654545" cy="2604293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2983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Re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MC Fred &amp; Pamela Buffett Cancer Center logo.">
            <a:extLst>
              <a:ext uri="{FF2B5EF4-FFF2-40B4-BE49-F238E27FC236}">
                <a16:creationId xmlns:a16="http://schemas.microsoft.com/office/drawing/2014/main" id="{9949334C-A50F-2B96-D6FA-848282E37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21165" y="1053306"/>
            <a:ext cx="6126263" cy="3448802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A0B6CA-818B-5B4A-8243-B688C99CC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6139" y="4918367"/>
            <a:ext cx="5654547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7BBA7E7B-6512-094B-96CF-F2ECCAB08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46139" y="5441659"/>
            <a:ext cx="5654547" cy="737467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677D3E8F-421A-9142-959A-07EED67EEE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6137" y="8619005"/>
            <a:ext cx="5654547" cy="386089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A710D1B3-422A-824E-BDAF-35257B6373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6137" y="6256540"/>
            <a:ext cx="5654547" cy="199138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Delete extra pages. Save final file as a PDF.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Sed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, </a:t>
            </a:r>
            <a:r>
              <a:rPr lang="en-US" dirty="0" err="1"/>
              <a:t>sollicitudin</a:t>
            </a:r>
            <a:r>
              <a:rPr lang="en-US" dirty="0"/>
              <a:t> in </a:t>
            </a:r>
            <a:r>
              <a:rPr lang="en-US" dirty="0" err="1"/>
              <a:t>augue</a:t>
            </a:r>
            <a:r>
              <a:rPr lang="en-US" dirty="0"/>
              <a:t> ac, convallis </a:t>
            </a:r>
            <a:r>
              <a:rPr lang="en-US" dirty="0" err="1"/>
              <a:t>aliquet</a:t>
            </a:r>
            <a:r>
              <a:rPr lang="en-US" dirty="0"/>
              <a:t> est. Nunc in </a:t>
            </a:r>
            <a:r>
              <a:rPr lang="en-US" dirty="0" err="1"/>
              <a:t>sapien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fermentum gravida </a:t>
            </a:r>
            <a:r>
              <a:rPr lang="en-US" dirty="0" err="1"/>
              <a:t>placerat</a:t>
            </a:r>
            <a:r>
              <a:rPr lang="en-US" dirty="0"/>
              <a:t>. Duis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. Sed </a:t>
            </a:r>
            <a:r>
              <a:rPr lang="en-US" dirty="0" err="1"/>
              <a:t>tincidunt</a:t>
            </a:r>
            <a:r>
              <a:rPr lang="en-US" dirty="0"/>
              <a:t>, ligula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pharetra </a:t>
            </a:r>
            <a:r>
              <a:rPr lang="en-US" dirty="0" err="1"/>
              <a:t>augue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MC Fred &amp; Pamela Buffett Cancer Center logo.">
            <a:extLst>
              <a:ext uri="{FF2B5EF4-FFF2-40B4-BE49-F238E27FC236}">
                <a16:creationId xmlns:a16="http://schemas.microsoft.com/office/drawing/2014/main" id="{8D091F5C-3F57-466B-CD6F-C97D4E9588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2A21C8-B6E5-E549-8933-A7D3FF59E5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46137" y="2739395"/>
            <a:ext cx="1931635" cy="2604294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E8464C-3A51-8044-AB36-31418E04B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6139" y="1321235"/>
            <a:ext cx="5654547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6EC6E659-A111-E94A-89B9-8108CB86A5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46139" y="1844527"/>
            <a:ext cx="5654545" cy="659341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ED92F0BF-4DED-8849-A95A-79B47F1348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6137" y="8536763"/>
            <a:ext cx="5654547" cy="386089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8F4B4835-897A-D84A-8C29-E942DE76655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73714" y="3556764"/>
            <a:ext cx="3526970" cy="1773032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Delete extra pages. Save final file as a PDF.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4530003-5F2F-264D-8CFC-E2B60C74973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3714" y="2750633"/>
            <a:ext cx="3526970" cy="62130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b="1" i="0" smtClean="0">
                <a:solidFill>
                  <a:schemeClr val="tx1"/>
                </a:solidFill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Speaker Name, PhD</a:t>
            </a:r>
          </a:p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20241E62-5A89-9749-B7A3-7E68CB960C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46137" y="5514626"/>
            <a:ext cx="5654545" cy="2604293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743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–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MC Fred &amp; Pamela Buffett Cancer Center logo.">
            <a:extLst>
              <a:ext uri="{FF2B5EF4-FFF2-40B4-BE49-F238E27FC236}">
                <a16:creationId xmlns:a16="http://schemas.microsoft.com/office/drawing/2014/main" id="{D337C7C7-AEDF-CFAF-E49A-AB2ECBFC4B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21165" y="1053306"/>
            <a:ext cx="6126263" cy="3448802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A44EB7-CF34-D14C-B51A-706F55434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6139" y="4918367"/>
            <a:ext cx="5654547" cy="4572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Event title goes here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E0FD530F-5D9B-2346-A544-5EB80D1F45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46139" y="5441659"/>
            <a:ext cx="5654547" cy="737467"/>
          </a:xfrm>
          <a:prstGeom prst="rect">
            <a:avLst/>
          </a:prstGeom>
        </p:spPr>
        <p:txBody>
          <a:bodyPr vert="horz" anchor="t"/>
          <a:lstStyle>
            <a:lvl1pPr>
              <a:defRPr sz="2200" baseline="0"/>
            </a:lvl1pPr>
          </a:lstStyle>
          <a:p>
            <a:pPr lvl="0"/>
            <a:r>
              <a:rPr lang="en-US" dirty="0"/>
              <a:t>Date  |  Time  |  Location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C2B7AE49-1061-6D4F-BCD6-AA01C056DB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6137" y="8619005"/>
            <a:ext cx="5654547" cy="386089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1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RSVP to </a:t>
            </a:r>
            <a:r>
              <a:rPr lang="en-US" dirty="0" err="1"/>
              <a:t>email@unmc.edu</a:t>
            </a:r>
            <a:r>
              <a:rPr lang="en-US" dirty="0"/>
              <a:t> or call 402.123.4567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FF1E4B92-BB0B-B748-AB02-F1D9689D7F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6137" y="6256540"/>
            <a:ext cx="5654547" cy="1991380"/>
          </a:xfrm>
          <a:prstGeom prst="rect">
            <a:avLst/>
          </a:prstGeom>
        </p:spPr>
        <p:txBody>
          <a:bodyPr vert="horz" anchor="t"/>
          <a:lstStyle>
            <a:lvl1pPr marL="0" marR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0" smtClean="0">
                <a:effectLst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64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Delete extra pages. Save final file as a PDF.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sed </a:t>
            </a:r>
            <a:r>
              <a:rPr lang="en-US" dirty="0" err="1"/>
              <a:t>elit</a:t>
            </a:r>
            <a:r>
              <a:rPr lang="en-US" dirty="0"/>
              <a:t> pharetra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Maecenas sed </a:t>
            </a:r>
            <a:r>
              <a:rPr lang="en-US" dirty="0" err="1"/>
              <a:t>tortor</a:t>
            </a:r>
            <a:r>
              <a:rPr lang="en-US" dirty="0"/>
              <a:t> sem.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Sed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, </a:t>
            </a:r>
            <a:r>
              <a:rPr lang="en-US" dirty="0" err="1"/>
              <a:t>sollicitudin</a:t>
            </a:r>
            <a:r>
              <a:rPr lang="en-US" dirty="0"/>
              <a:t> in </a:t>
            </a:r>
            <a:r>
              <a:rPr lang="en-US" dirty="0" err="1"/>
              <a:t>augue</a:t>
            </a:r>
            <a:r>
              <a:rPr lang="en-US" dirty="0"/>
              <a:t> ac, convallis </a:t>
            </a:r>
            <a:r>
              <a:rPr lang="en-US" dirty="0" err="1"/>
              <a:t>aliquet</a:t>
            </a:r>
            <a:r>
              <a:rPr lang="en-US" dirty="0"/>
              <a:t> est. Nunc in </a:t>
            </a:r>
            <a:r>
              <a:rPr lang="en-US" dirty="0" err="1"/>
              <a:t>sapien</a:t>
            </a:r>
            <a:r>
              <a:rPr lang="en-US" dirty="0"/>
              <a:t> non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fermentum gravida </a:t>
            </a:r>
            <a:r>
              <a:rPr lang="en-US" dirty="0" err="1"/>
              <a:t>placerat</a:t>
            </a:r>
            <a:r>
              <a:rPr lang="en-US" dirty="0"/>
              <a:t>. Duis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. Sed </a:t>
            </a:r>
            <a:r>
              <a:rPr lang="en-US" dirty="0" err="1"/>
              <a:t>tincidunt</a:t>
            </a:r>
            <a:r>
              <a:rPr lang="en-US" dirty="0"/>
              <a:t>, ligula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pharetra </a:t>
            </a:r>
            <a:r>
              <a:rPr lang="en-US" dirty="0" err="1"/>
              <a:t>augue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20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MC Fred &amp; Pamela Buffett Cancer Center logo.">
            <a:extLst>
              <a:ext uri="{FF2B5EF4-FFF2-40B4-BE49-F238E27FC236}">
                <a16:creationId xmlns:a16="http://schemas.microsoft.com/office/drawing/2014/main" id="{554FC818-C17E-595C-135F-6F49ED73BBA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42" r:id="rId3"/>
    <p:sldLayoutId id="2147483743" r:id="rId4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C1F2D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BBA3453-6E2D-D34A-B60E-B8DAB37FD5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9A81E2-C0C3-804C-B660-477E4E910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6B84DC-9534-CB49-B1B6-CA83310818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C9E7F3-4801-1148-980D-B84E1D3A5D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47DE602-5AA8-BC4A-BAAA-2D2E3021F5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A6B721-3018-344F-8747-8469561AAE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C83CF86-4480-4549-B978-F7AF86ADD9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83020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Custom 1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585</TotalTime>
  <Words>36</Words>
  <Application>Microsoft Macintosh PowerPoint</Application>
  <PresentationFormat>Custom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NeMed_Presentation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46</cp:revision>
  <cp:lastPrinted>2019-10-01T14:50:52Z</cp:lastPrinted>
  <dcterms:created xsi:type="dcterms:W3CDTF">2014-09-17T15:14:42Z</dcterms:created>
  <dcterms:modified xsi:type="dcterms:W3CDTF">2025-10-08T21:04:54Z</dcterms:modified>
</cp:coreProperties>
</file>