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37" r:id="rId1"/>
  </p:sldMasterIdLst>
  <p:notesMasterIdLst>
    <p:notesMasterId r:id="rId5"/>
  </p:notesMasterIdLst>
  <p:sldIdLst>
    <p:sldId id="265" r:id="rId2"/>
    <p:sldId id="263" r:id="rId3"/>
    <p:sldId id="264" r:id="rId4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DB713"/>
    <a:srgbClr val="AD122A"/>
    <a:srgbClr val="A2B526"/>
    <a:srgbClr val="303B42"/>
    <a:srgbClr val="989EA3"/>
    <a:srgbClr val="AC1F2D"/>
    <a:srgbClr val="C3CD7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5270" autoAdjust="0"/>
    <p:restoredTop sz="94521" autoAdjust="0"/>
  </p:normalViewPr>
  <p:slideViewPr>
    <p:cSldViewPr snapToGrid="0" snapToObjects="1">
      <p:cViewPr varScale="1">
        <p:scale>
          <a:sx n="154" d="100"/>
          <a:sy n="154" d="100"/>
        </p:scale>
        <p:origin x="1544" y="192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673A9C3-438C-BE4C-9B47-00447DA1FF7D}" type="datetimeFigureOut">
              <a:rPr lang="en-US" smtClean="0"/>
              <a:t>10/8/25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24B9F7B-6D2C-D847-BDB0-B95DB96DAE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133250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white background the UNMC Fred &amp; Pamela Buffett Cancer Center logo and NCI Cancer Center logo.">
            <a:extLst>
              <a:ext uri="{FF2B5EF4-FFF2-40B4-BE49-F238E27FC236}">
                <a16:creationId xmlns:a16="http://schemas.microsoft.com/office/drawing/2014/main" id="{94FD048D-DE07-5649-B11B-0E1CFDB0398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630743" y="774001"/>
            <a:ext cx="6706454" cy="1404459"/>
          </a:xfrm>
        </p:spPr>
        <p:txBody>
          <a:bodyPr anchor="b">
            <a:noAutofit/>
          </a:bodyPr>
          <a:lstStyle>
            <a:lvl1pPr algn="l">
              <a:lnSpc>
                <a:spcPct val="80000"/>
              </a:lnSpc>
              <a:defRPr sz="4800" b="1" i="0" baseline="0">
                <a:solidFill>
                  <a:schemeClr val="accent1"/>
                </a:solidFill>
                <a:latin typeface="Arial-BoldMT"/>
                <a:cs typeface="Arial-BoldMT"/>
              </a:defRPr>
            </a:lvl1pPr>
          </a:lstStyle>
          <a:p>
            <a:r>
              <a:rPr lang="en-US" dirty="0"/>
              <a:t>Title goes here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630743" y="2480248"/>
            <a:ext cx="6706454" cy="1291335"/>
          </a:xfrm>
        </p:spPr>
        <p:txBody>
          <a:bodyPr>
            <a:normAutofit/>
          </a:bodyPr>
          <a:lstStyle>
            <a:lvl1pPr marL="0" indent="0" algn="l">
              <a:buNone/>
              <a:defRPr sz="2800" b="0" i="0" baseline="0">
                <a:solidFill>
                  <a:schemeClr val="tx2"/>
                </a:solidFill>
                <a:latin typeface="+mn-lt"/>
                <a:cs typeface="Arial-BoldMT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Speaker Name</a:t>
            </a:r>
          </a:p>
          <a:p>
            <a:r>
              <a:rPr lang="en-US" dirty="0"/>
              <a:t>College or Department</a:t>
            </a:r>
          </a:p>
        </p:txBody>
      </p:sp>
    </p:spTree>
    <p:extLst>
      <p:ext uri="{BB962C8B-B14F-4D97-AF65-F5344CB8AC3E}">
        <p14:creationId xmlns:p14="http://schemas.microsoft.com/office/powerpoint/2010/main" val="100855298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d Slide 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Images of the Fred &amp; Pamela Buffett Cancer Center.">
            <a:extLst>
              <a:ext uri="{FF2B5EF4-FFF2-40B4-BE49-F238E27FC236}">
                <a16:creationId xmlns:a16="http://schemas.microsoft.com/office/drawing/2014/main" id="{CC087A7D-0795-54BE-E67A-81583D20939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6963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red background the UNMC Fred &amp; Pamela Buffett Cancer Center logo and NCI Cancer Center logo.">
            <a:extLst>
              <a:ext uri="{FF2B5EF4-FFF2-40B4-BE49-F238E27FC236}">
                <a16:creationId xmlns:a16="http://schemas.microsoft.com/office/drawing/2014/main" id="{D72540C4-4F03-9513-E887-BF6555875B1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601247" y="734672"/>
            <a:ext cx="6706454" cy="1404459"/>
          </a:xfrm>
        </p:spPr>
        <p:txBody>
          <a:bodyPr anchor="b">
            <a:noAutofit/>
          </a:bodyPr>
          <a:lstStyle>
            <a:lvl1pPr algn="l">
              <a:lnSpc>
                <a:spcPct val="80000"/>
              </a:lnSpc>
              <a:defRPr sz="4800" b="1" i="0" baseline="0">
                <a:solidFill>
                  <a:schemeClr val="bg1"/>
                </a:solidFill>
                <a:latin typeface="Arial-BoldMT"/>
                <a:cs typeface="Arial-BoldMT"/>
              </a:defRPr>
            </a:lvl1pPr>
          </a:lstStyle>
          <a:p>
            <a:r>
              <a:rPr lang="en-US" dirty="0"/>
              <a:t>Title goes here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601247" y="2440919"/>
            <a:ext cx="6706454" cy="1291335"/>
          </a:xfrm>
        </p:spPr>
        <p:txBody>
          <a:bodyPr>
            <a:normAutofit/>
          </a:bodyPr>
          <a:lstStyle>
            <a:lvl1pPr marL="0" indent="0" algn="l">
              <a:buNone/>
              <a:defRPr sz="2800" b="0" i="0" baseline="0">
                <a:solidFill>
                  <a:schemeClr val="accent6">
                    <a:lumMod val="20000"/>
                    <a:lumOff val="80000"/>
                  </a:schemeClr>
                </a:solidFill>
                <a:latin typeface="+mn-lt"/>
                <a:cs typeface="Arial-BoldMT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Speaker Name</a:t>
            </a:r>
          </a:p>
          <a:p>
            <a:r>
              <a:rPr lang="en-US" dirty="0"/>
              <a:t>College or Department</a:t>
            </a:r>
          </a:p>
        </p:txBody>
      </p:sp>
    </p:spTree>
    <p:extLst>
      <p:ext uri="{BB962C8B-B14F-4D97-AF65-F5344CB8AC3E}">
        <p14:creationId xmlns:p14="http://schemas.microsoft.com/office/powerpoint/2010/main" val="21936780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029" y="171898"/>
            <a:ext cx="8459941" cy="922351"/>
          </a:xfrm>
        </p:spPr>
        <p:txBody>
          <a:bodyPr tIns="0" bIns="0"/>
          <a:lstStyle>
            <a:lvl1pPr>
              <a:defRPr sz="3600">
                <a:solidFill>
                  <a:srgbClr val="AD122A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2029" y="1205568"/>
            <a:ext cx="8459942" cy="3211450"/>
          </a:xfrm>
        </p:spPr>
        <p:txBody>
          <a:bodyPr/>
          <a:lstStyle>
            <a:lvl1pPr marL="228600" marR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1pPr>
            <a:lvl2pPr marL="6858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400">
                <a:latin typeface="Arial"/>
                <a:cs typeface="Arial"/>
              </a:defRPr>
            </a:lvl2pPr>
            <a:lvl3pPr marL="11430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400"/>
            </a:lvl3pPr>
            <a:lvl4pPr marL="16002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000"/>
            </a:lvl4pPr>
            <a:lvl5pPr marL="20574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000"/>
            </a:lvl5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Click to edit Master text styles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Second level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Third level</a:t>
            </a:r>
          </a:p>
          <a:p>
            <a:pPr marL="1600200" marR="0" lvl="3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Fourth level</a:t>
            </a:r>
          </a:p>
          <a:p>
            <a:pPr marL="2057400" marR="0" lvl="4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Fifth level</a:t>
            </a:r>
            <a:endParaRPr lang="en-US" dirty="0"/>
          </a:p>
          <a:p>
            <a:pPr lvl="4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332756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– Two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027" y="1214277"/>
            <a:ext cx="4126605" cy="3194991"/>
          </a:xfrm>
        </p:spPr>
        <p:txBody>
          <a:bodyPr anchor="t">
            <a:normAutofit/>
          </a:bodyPr>
          <a:lstStyle>
            <a:lvl1pPr marL="228600" marR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400" b="0">
                <a:solidFill>
                  <a:schemeClr val="tx1"/>
                </a:solidFill>
              </a:defRPr>
            </a:lvl1pPr>
            <a:lvl2pPr marL="6858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11430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6002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20574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Click to edit Master text styles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Second level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Third level</a:t>
            </a:r>
          </a:p>
          <a:p>
            <a:pPr marL="1600200" marR="0" lvl="3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Fourth level</a:t>
            </a:r>
          </a:p>
          <a:p>
            <a:pPr marL="2057400" marR="0" lvl="4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Fifth level</a:t>
            </a:r>
            <a:endParaRPr lang="en-US" dirty="0"/>
          </a:p>
        </p:txBody>
      </p:sp>
      <p:sp>
        <p:nvSpPr>
          <p:cNvPr id="5" name="Text Placeholder 2"/>
          <p:cNvSpPr>
            <a:spLocks noGrp="1"/>
          </p:cNvSpPr>
          <p:nvPr>
            <p:ph type="body" idx="14"/>
          </p:nvPr>
        </p:nvSpPr>
        <p:spPr>
          <a:xfrm>
            <a:off x="4679845" y="1214278"/>
            <a:ext cx="4122123" cy="3194990"/>
          </a:xfrm>
        </p:spPr>
        <p:txBody>
          <a:bodyPr anchor="t">
            <a:normAutofit/>
          </a:bodyPr>
          <a:lstStyle>
            <a:lvl1pPr marL="228600" marR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400" b="0">
                <a:solidFill>
                  <a:schemeClr val="tx1"/>
                </a:solidFill>
              </a:defRPr>
            </a:lvl1pPr>
            <a:lvl2pPr marL="6858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11430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6002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20574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Click to edit Master text styles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Second level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Third level</a:t>
            </a:r>
          </a:p>
          <a:p>
            <a:pPr marL="1600200" marR="0" lvl="3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Fourth level</a:t>
            </a:r>
          </a:p>
          <a:p>
            <a:pPr marL="2057400" marR="0" lvl="4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Fifth level</a:t>
            </a:r>
            <a:endParaRPr lang="en-US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342030" y="172923"/>
            <a:ext cx="8459938" cy="922351"/>
          </a:xfrm>
        </p:spPr>
        <p:txBody>
          <a:bodyPr tIns="0" bIns="0"/>
          <a:lstStyle>
            <a:lvl1pPr>
              <a:defRPr sz="3600">
                <a:solidFill>
                  <a:srgbClr val="AD122A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85034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w/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028" y="170876"/>
            <a:ext cx="8460660" cy="922352"/>
          </a:xfrm>
        </p:spPr>
        <p:txBody>
          <a:bodyPr/>
          <a:lstStyle>
            <a:lvl1pPr>
              <a:defRPr>
                <a:solidFill>
                  <a:srgbClr val="AD122A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027" y="1214278"/>
            <a:ext cx="3196303" cy="3621193"/>
          </a:xfrm>
        </p:spPr>
        <p:txBody>
          <a:bodyPr anchor="t">
            <a:normAutofit/>
          </a:bodyPr>
          <a:lstStyle>
            <a:lvl1pPr marL="228600" marR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400" b="0">
                <a:solidFill>
                  <a:schemeClr val="tx1"/>
                </a:solidFill>
              </a:defRPr>
            </a:lvl1pPr>
            <a:lvl2pPr marL="6858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11430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6002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20574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Click to edit Master text styles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Second level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Third level</a:t>
            </a:r>
          </a:p>
          <a:p>
            <a:pPr marL="1600200" marR="0" lvl="3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Fourth level</a:t>
            </a:r>
          </a:p>
          <a:p>
            <a:pPr marL="2057400" marR="0" lvl="4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Fifth level</a:t>
            </a:r>
            <a:endParaRPr lang="en-US" dirty="0"/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3768918" y="1222920"/>
            <a:ext cx="5033770" cy="3116606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41256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w/ Subhea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028" y="1761404"/>
            <a:ext cx="8459942" cy="2632365"/>
          </a:xfrm>
        </p:spPr>
        <p:txBody>
          <a:bodyPr anchor="t">
            <a:normAutofit/>
          </a:bodyPr>
          <a:lstStyle>
            <a:lvl1pPr marL="228600" marR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400" b="0">
                <a:solidFill>
                  <a:schemeClr val="tx1"/>
                </a:solidFill>
              </a:defRPr>
            </a:lvl1pPr>
            <a:lvl2pPr marL="6858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11430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6002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20574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Click to edit Master text styles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Second level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Third level</a:t>
            </a:r>
          </a:p>
          <a:p>
            <a:pPr marL="1600200" marR="0" lvl="3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Fourth level</a:t>
            </a:r>
          </a:p>
          <a:p>
            <a:pPr marL="2057400" marR="0" lvl="4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Fifth level</a:t>
            </a:r>
            <a:endParaRPr lang="en-US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342030" y="163191"/>
            <a:ext cx="8459940" cy="922351"/>
          </a:xfrm>
        </p:spPr>
        <p:txBody>
          <a:bodyPr tIns="0" bIns="0"/>
          <a:lstStyle>
            <a:lvl1pPr>
              <a:defRPr sz="3600">
                <a:solidFill>
                  <a:srgbClr val="AD122A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341310" y="1184413"/>
            <a:ext cx="8460660" cy="481576"/>
          </a:xfrm>
        </p:spPr>
        <p:txBody>
          <a:bodyPr anchor="ctr">
            <a:normAutofit/>
          </a:bodyPr>
          <a:lstStyle>
            <a:lvl1pPr marL="0" indent="0">
              <a:buNone/>
              <a:defRPr sz="28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85034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3762" y="1598065"/>
            <a:ext cx="8236475" cy="1206830"/>
          </a:xfrm>
        </p:spPr>
        <p:txBody>
          <a:bodyPr/>
          <a:lstStyle>
            <a:lvl1pPr algn="ctr">
              <a:defRPr baseline="0">
                <a:solidFill>
                  <a:srgbClr val="AD122A"/>
                </a:solidFill>
              </a:defRPr>
            </a:lvl1pPr>
          </a:lstStyle>
          <a:p>
            <a:r>
              <a:rPr lang="en-US" dirty="0"/>
              <a:t>Subhead/ </a:t>
            </a:r>
            <a:br>
              <a:rPr lang="en-US" dirty="0"/>
            </a:br>
            <a:r>
              <a:rPr lang="en-US" dirty="0"/>
              <a:t>Section Header</a:t>
            </a:r>
          </a:p>
        </p:txBody>
      </p:sp>
    </p:spTree>
    <p:extLst>
      <p:ext uri="{BB962C8B-B14F-4D97-AF65-F5344CB8AC3E}">
        <p14:creationId xmlns:p14="http://schemas.microsoft.com/office/powerpoint/2010/main" val="10554488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d Slide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Image of the Fred &amp; Pamela Buffett Cancer Center.">
            <a:extLst>
              <a:ext uri="{FF2B5EF4-FFF2-40B4-BE49-F238E27FC236}">
                <a16:creationId xmlns:a16="http://schemas.microsoft.com/office/drawing/2014/main" id="{5DAF2099-4995-E6BB-55F9-C2F47013088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61911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d Slide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Image of the Fred &amp; Pamela Buffett Cancer Center.">
            <a:extLst>
              <a:ext uri="{FF2B5EF4-FFF2-40B4-BE49-F238E27FC236}">
                <a16:creationId xmlns:a16="http://schemas.microsoft.com/office/drawing/2014/main" id="{20551144-FC04-CD2A-5018-2A935C807A0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50479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831A1FD3-FF5F-2973-4093-370EEE15C04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1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2027" y="154483"/>
            <a:ext cx="8459943" cy="922352"/>
          </a:xfrm>
          <a:prstGeom prst="rect">
            <a:avLst/>
          </a:prstGeom>
        </p:spPr>
        <p:txBody>
          <a:bodyPr vert="horz" lIns="91440" tIns="0" rIns="91440" bIns="0" rtlCol="0" anchor="ctr">
            <a:noAutofit/>
          </a:bodyPr>
          <a:lstStyle/>
          <a:p>
            <a:r>
              <a:rPr lang="en-US" dirty="0"/>
              <a:t>Headline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028" y="1178034"/>
            <a:ext cx="8459943" cy="32157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Click to edit Master text styles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Second level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Third level</a:t>
            </a:r>
          </a:p>
          <a:p>
            <a:pPr marL="1600200" marR="0" lvl="3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Fourth level</a:t>
            </a:r>
          </a:p>
          <a:p>
            <a:pPr marL="2057400" marR="0" lvl="4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919059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8" r:id="rId1"/>
    <p:sldLayoutId id="2147483748" r:id="rId2"/>
    <p:sldLayoutId id="2147483739" r:id="rId3"/>
    <p:sldLayoutId id="2147483741" r:id="rId4"/>
    <p:sldLayoutId id="2147483745" r:id="rId5"/>
    <p:sldLayoutId id="2147483728" r:id="rId6"/>
    <p:sldLayoutId id="2147483744" r:id="rId7"/>
    <p:sldLayoutId id="2147483743" r:id="rId8"/>
    <p:sldLayoutId id="2147483746" r:id="rId9"/>
    <p:sldLayoutId id="2147483747" r:id="rId10"/>
  </p:sldLayoutIdLs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3600" b="1" i="0" kern="1200" baseline="0">
          <a:solidFill>
            <a:srgbClr val="AD122A"/>
          </a:solidFill>
          <a:latin typeface="Arial"/>
          <a:ea typeface="+mj-ea"/>
          <a:cs typeface="Arial"/>
        </a:defRPr>
      </a:lvl1pPr>
    </p:titleStyle>
    <p:bodyStyle>
      <a:lvl1pPr marL="228600" marR="0" indent="-228600" algn="l" defTabSz="914400" rtl="0" eaLnBrk="1" fontAlgn="auto" latinLnBrk="0" hangingPunct="1">
        <a:lnSpc>
          <a:spcPct val="90000"/>
        </a:lnSpc>
        <a:spcBef>
          <a:spcPts val="1000"/>
        </a:spcBef>
        <a:spcAft>
          <a:spcPts val="0"/>
        </a:spcAft>
        <a:buClrTx/>
        <a:buSzTx/>
        <a:buFont typeface="Arial" panose="020B0604020202020204" pitchFamily="34" charset="0"/>
        <a:buChar char="•"/>
        <a:tabLst/>
        <a:defRPr sz="2400" kern="1200">
          <a:solidFill>
            <a:schemeClr val="tx1"/>
          </a:solidFill>
          <a:latin typeface="Arial"/>
          <a:ea typeface="+mn-ea"/>
          <a:cs typeface="Arial"/>
        </a:defRPr>
      </a:lvl1pPr>
      <a:lvl2pPr marL="685800" marR="0" indent="-228600" algn="l" defTabSz="914400" rtl="0" eaLnBrk="1" fontAlgn="auto" latinLnBrk="0" hangingPunct="1">
        <a:lnSpc>
          <a:spcPct val="90000"/>
        </a:lnSpc>
        <a:spcBef>
          <a:spcPts val="500"/>
        </a:spcBef>
        <a:spcAft>
          <a:spcPts val="0"/>
        </a:spcAft>
        <a:buClrTx/>
        <a:buSzTx/>
        <a:buFont typeface="Arial" panose="020B0604020202020204" pitchFamily="34" charset="0"/>
        <a:buChar char="•"/>
        <a:tabLst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marR="0" indent="-228600" algn="l" defTabSz="914400" rtl="0" eaLnBrk="1" fontAlgn="auto" latinLnBrk="0" hangingPunct="1">
        <a:lnSpc>
          <a:spcPct val="90000"/>
        </a:lnSpc>
        <a:spcBef>
          <a:spcPts val="500"/>
        </a:spcBef>
        <a:spcAft>
          <a:spcPts val="0"/>
        </a:spcAft>
        <a:buClrTx/>
        <a:buSzTx/>
        <a:buFont typeface="Arial" panose="020B0604020202020204" pitchFamily="34" charset="0"/>
        <a:buChar char="•"/>
        <a:tabLst/>
        <a:defRPr sz="2400" kern="1200">
          <a:solidFill>
            <a:schemeClr val="tx1"/>
          </a:solidFill>
          <a:latin typeface="Arial"/>
          <a:ea typeface="+mn-ea"/>
          <a:cs typeface="Arial"/>
        </a:defRPr>
      </a:lvl3pPr>
      <a:lvl4pPr marL="1600200" marR="0" indent="-228600" algn="l" defTabSz="914400" rtl="0" eaLnBrk="1" fontAlgn="auto" latinLnBrk="0" hangingPunct="1">
        <a:lnSpc>
          <a:spcPct val="90000"/>
        </a:lnSpc>
        <a:spcBef>
          <a:spcPts val="500"/>
        </a:spcBef>
        <a:spcAft>
          <a:spcPts val="0"/>
        </a:spcAft>
        <a:buClrTx/>
        <a:buSzTx/>
        <a:buFont typeface="Arial" panose="020B0604020202020204" pitchFamily="34" charset="0"/>
        <a:buChar char="•"/>
        <a:tabLst/>
        <a:defRPr sz="2000" kern="1200">
          <a:solidFill>
            <a:schemeClr val="tx1"/>
          </a:solidFill>
          <a:latin typeface="Arial"/>
          <a:ea typeface="+mn-ea"/>
          <a:cs typeface="Arial"/>
        </a:defRPr>
      </a:lvl4pPr>
      <a:lvl5pPr marL="2057400" marR="0" indent="-228600" algn="l" defTabSz="914400" rtl="0" eaLnBrk="1" fontAlgn="auto" latinLnBrk="0" hangingPunct="1">
        <a:lnSpc>
          <a:spcPct val="90000"/>
        </a:lnSpc>
        <a:spcBef>
          <a:spcPts val="500"/>
        </a:spcBef>
        <a:spcAft>
          <a:spcPts val="0"/>
        </a:spcAft>
        <a:buClrTx/>
        <a:buSzTx/>
        <a:buFont typeface="Arial" panose="020B0604020202020204" pitchFamily="34" charset="0"/>
        <a:buChar char="•"/>
        <a:tabLst/>
        <a:defRPr sz="2000" kern="1200">
          <a:solidFill>
            <a:schemeClr val="tx1"/>
          </a:solidFill>
          <a:latin typeface="Arial"/>
          <a:ea typeface="+mn-ea"/>
          <a:cs typeface="Arial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2FC565-5443-A92E-1C5C-19F46F1204D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A623AD-5BDC-E8CD-E380-1A3F58FEA5D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824118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1902391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98478244"/>
      </p:ext>
    </p:extLst>
  </p:cSld>
  <p:clrMapOvr>
    <a:masterClrMapping/>
  </p:clrMapOvr>
</p:sld>
</file>

<file path=ppt/theme/theme1.xml><?xml version="1.0" encoding="utf-8"?>
<a:theme xmlns:a="http://schemas.openxmlformats.org/drawingml/2006/main" name="UNMC Theme">
  <a:themeElements>
    <a:clrScheme name="Custom 6">
      <a:dk1>
        <a:srgbClr val="000000"/>
      </a:dk1>
      <a:lt1>
        <a:srgbClr val="FFFFFF"/>
      </a:lt1>
      <a:dk2>
        <a:srgbClr val="2F3A41"/>
      </a:dk2>
      <a:lt2>
        <a:srgbClr val="DCDDDF"/>
      </a:lt2>
      <a:accent1>
        <a:srgbClr val="AD122A"/>
      </a:accent1>
      <a:accent2>
        <a:srgbClr val="005E63"/>
      </a:accent2>
      <a:accent3>
        <a:srgbClr val="00B2B9"/>
      </a:accent3>
      <a:accent4>
        <a:srgbClr val="129DBF"/>
      </a:accent4>
      <a:accent5>
        <a:srgbClr val="F26721"/>
      </a:accent5>
      <a:accent6>
        <a:srgbClr val="FCB614"/>
      </a:accent6>
      <a:hlink>
        <a:srgbClr val="007999"/>
      </a:hlink>
      <a:folHlink>
        <a:srgbClr val="002857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2965</TotalTime>
  <Words>0</Words>
  <Application>Microsoft Macintosh PowerPoint</Application>
  <PresentationFormat>On-screen Show (16:9)</PresentationFormat>
  <Paragraphs>0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Arial-BoldMT</vt:lpstr>
      <vt:lpstr>Calibri</vt:lpstr>
      <vt:lpstr>UNMC Theme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Greg</dc:creator>
  <cp:lastModifiedBy>Waples, Tom A</cp:lastModifiedBy>
  <cp:revision>64</cp:revision>
  <dcterms:created xsi:type="dcterms:W3CDTF">2014-09-17T15:14:42Z</dcterms:created>
  <dcterms:modified xsi:type="dcterms:W3CDTF">2025-10-08T19:21:21Z</dcterms:modified>
</cp:coreProperties>
</file>